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4.xml" ContentType="application/vnd.openxmlformats-officedocument.them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5.xml" ContentType="application/vnd.openxmlformats-officedocument.them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6.xml" ContentType="application/vnd.openxmlformats-officedocument.them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7.xml" ContentType="application/vnd.openxmlformats-officedocument.them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8.xml" ContentType="application/vnd.openxmlformats-officedocument.them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theme/theme9.xml" ContentType="application/vnd.openxmlformats-officedocument.them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heme/theme10.xml" ContentType="application/vnd.openxmlformats-officedocument.theme+xml"/>
  <Override PartName="/ppt/theme/theme11.xml" ContentType="application/vnd.openxmlformats-officedocument.theme+xml"/>
  <Override PartName="/ppt/tags/tag272.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931" r:id="rId5"/>
    <p:sldMasterId id="2147483701" r:id="rId6"/>
    <p:sldMasterId id="2147483733" r:id="rId7"/>
    <p:sldMasterId id="2147483766" r:id="rId8"/>
    <p:sldMasterId id="2147483799" r:id="rId9"/>
    <p:sldMasterId id="2147483832" r:id="rId10"/>
    <p:sldMasterId id="2147483865" r:id="rId11"/>
    <p:sldMasterId id="2147483898" r:id="rId12"/>
  </p:sldMasterIdLst>
  <p:notesMasterIdLst>
    <p:notesMasterId r:id="rId15"/>
  </p:notesMasterIdLst>
  <p:handoutMasterIdLst>
    <p:handoutMasterId r:id="rId16"/>
  </p:handoutMasterIdLst>
  <p:sldIdLst>
    <p:sldId id="2147483112" r:id="rId13"/>
    <p:sldId id="2147483113" r:id="rId14"/>
  </p:sldIdLst>
  <p:sldSz cx="12192000" cy="6858000"/>
  <p:notesSz cx="6858000" cy="9947275"/>
  <p:custDataLst>
    <p:tags r:id="rId17"/>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F34F27-1A4D-42DD-0C55-12F25344A3F4}" name="Eva Giancane" initials="EG" userId="S::ap809@deutsche-boerse.com::3b85b798-af2e-401e-b9e4-5baaba530998" providerId="AD"/>
  <p188:author id="{0608EB39-B3A9-D4F8-2B6B-E896D5E9CA57}" name="Aditya Dhadam" initials="AD" userId="S::zq284@deutsche-boerse.com::d70d379d-9c52-42ab-ba9f-55134172c9be" providerId="AD"/>
  <p188:author id="{FAC79446-C8F4-DF3C-801C-B0A050AE57D2}" name="Jon Mullings EXT" initials="JME" userId="S::ba072@deutsche-boerse.com::51f82db2-818e-42f8-82b6-8b6111635cb9" providerId="AD"/>
  <p188:author id="{FB3CF64C-316B-CD12-99BA-BBAEC3D0184F}" name="Alexander Pinnock" initials="AP" userId="S::hp707@deutsche-boerse.com::54564e58-8eec-46cd-acc0-49753735d6e6" providerId="AD"/>
  <p188:author id="{C1B86C6D-090A-13F7-8B1D-17D0CF155274}" name="Muzayyan Gadimova" initials="MG" userId="S::zz016@deutsche-boerse.com::6f30a342-4145-4de1-a21c-8d469a3d19b9" providerId="AD"/>
  <p188:author id="{E35CACB2-20BA-449B-0B9B-BD8205E6EA79}" name="Michael Hildebrand" initials="MH" userId="S::il108@deutsche-boerse.com::acc80585-45de-473d-8b4c-894b9454015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OAAD\AH645" initials="O" lastIdx="1" clrIdx="0">
    <p:extLst>
      <p:ext uri="{19B8F6BF-5375-455C-9EA6-DF929625EA0E}">
        <p15:presenceInfo xmlns:p15="http://schemas.microsoft.com/office/powerpoint/2012/main" userId="OAAD\AH645" providerId="None"/>
      </p:ext>
    </p:extLst>
  </p:cmAuthor>
  <p:cmAuthor id="2" name="Abigail Hodnett" initials="AH" lastIdx="17" clrIdx="0">
    <p:extLst>
      <p:ext uri="{19B8F6BF-5375-455C-9EA6-DF929625EA0E}">
        <p15:presenceInfo xmlns:p15="http://schemas.microsoft.com/office/powerpoint/2012/main" userId="Abigail Hodnett" providerId="None"/>
      </p:ext>
    </p:extLst>
  </p:cmAuthor>
  <p:cmAuthor id="3" name="Alexander Pinnock" initials="AP" lastIdx="39" clrIdx="1">
    <p:extLst>
      <p:ext uri="{19B8F6BF-5375-455C-9EA6-DF929625EA0E}">
        <p15:presenceInfo xmlns:p15="http://schemas.microsoft.com/office/powerpoint/2012/main" userId="S::hp707@deutsche-boerse.com::54564e58-8eec-46cd-acc0-49753735d6e6" providerId="AD"/>
      </p:ext>
    </p:extLst>
  </p:cmAuthor>
  <p:cmAuthor id="4" name="Danny Lee Chart" initials="DLC" lastIdx="1" clrIdx="2">
    <p:extLst>
      <p:ext uri="{19B8F6BF-5375-455C-9EA6-DF929625EA0E}">
        <p15:presenceInfo xmlns:p15="http://schemas.microsoft.com/office/powerpoint/2012/main" userId="S::vq274@deutsche-boerse.com::6c366b24-362f-48ee-ac01-324b10c659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DCC8"/>
    <a:srgbClr val="201751"/>
    <a:srgbClr val="DCDCDC"/>
    <a:srgbClr val="00CE7D"/>
    <a:srgbClr val="00454D"/>
    <a:srgbClr val="FFAAA1"/>
    <a:srgbClr val="66348E"/>
    <a:srgbClr val="92D050"/>
    <a:srgbClr val="3C7DBE"/>
    <a:srgbClr val="244B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E6697B-970D-4536-950B-B1626277E506}" v="2" dt="2025-07-01T13:01:06.864"/>
  </p1510:revLst>
</p1510:revInfo>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936" y="10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tags" Target="tags/tag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er Pinnock" userId="54564e58-8eec-46cd-acc0-49753735d6e6" providerId="ADAL" clId="{ADE6697B-970D-4536-950B-B1626277E506}"/>
    <pc:docChg chg="undo custSel modSld">
      <pc:chgData name="Alexander Pinnock" userId="54564e58-8eec-46cd-acc0-49753735d6e6" providerId="ADAL" clId="{ADE6697B-970D-4536-950B-B1626277E506}" dt="2025-07-01T13:10:38.614" v="222" actId="20577"/>
      <pc:docMkLst>
        <pc:docMk/>
      </pc:docMkLst>
      <pc:sldChg chg="modSp mod">
        <pc:chgData name="Alexander Pinnock" userId="54564e58-8eec-46cd-acc0-49753735d6e6" providerId="ADAL" clId="{ADE6697B-970D-4536-950B-B1626277E506}" dt="2025-07-01T13:10:38.614" v="222" actId="20577"/>
        <pc:sldMkLst>
          <pc:docMk/>
          <pc:sldMk cId="3686188103" sldId="2147483112"/>
        </pc:sldMkLst>
        <pc:spChg chg="mod">
          <ac:chgData name="Alexander Pinnock" userId="54564e58-8eec-46cd-acc0-49753735d6e6" providerId="ADAL" clId="{ADE6697B-970D-4536-950B-B1626277E506}" dt="2025-07-01T13:02:23.659" v="42" actId="20577"/>
          <ac:spMkLst>
            <pc:docMk/>
            <pc:sldMk cId="3686188103" sldId="2147483112"/>
            <ac:spMk id="4" creationId="{2D507352-9A06-E9E7-298D-7EB0230E12F4}"/>
          </ac:spMkLst>
        </pc:spChg>
        <pc:spChg chg="mod">
          <ac:chgData name="Alexander Pinnock" userId="54564e58-8eec-46cd-acc0-49753735d6e6" providerId="ADAL" clId="{ADE6697B-970D-4536-950B-B1626277E506}" dt="2025-07-01T13:06:29.573" v="79" actId="20577"/>
          <ac:spMkLst>
            <pc:docMk/>
            <pc:sldMk cId="3686188103" sldId="2147483112"/>
            <ac:spMk id="13" creationId="{40590AB0-AAD0-6CE0-59E9-B87E7B109395}"/>
          </ac:spMkLst>
        </pc:spChg>
        <pc:spChg chg="mod">
          <ac:chgData name="Alexander Pinnock" userId="54564e58-8eec-46cd-acc0-49753735d6e6" providerId="ADAL" clId="{ADE6697B-970D-4536-950B-B1626277E506}" dt="2025-07-01T13:06:07.925" v="67" actId="1076"/>
          <ac:spMkLst>
            <pc:docMk/>
            <pc:sldMk cId="3686188103" sldId="2147483112"/>
            <ac:spMk id="15" creationId="{C6CA3627-DC0E-BB1C-0C43-6930CC8A0E18}"/>
          </ac:spMkLst>
        </pc:spChg>
        <pc:spChg chg="mod">
          <ac:chgData name="Alexander Pinnock" userId="54564e58-8eec-46cd-acc0-49753735d6e6" providerId="ADAL" clId="{ADE6697B-970D-4536-950B-B1626277E506}" dt="2025-07-01T13:07:28.552" v="82" actId="20577"/>
          <ac:spMkLst>
            <pc:docMk/>
            <pc:sldMk cId="3686188103" sldId="2147483112"/>
            <ac:spMk id="18" creationId="{EA87E1E5-B203-481F-1E28-2020D36C70D4}"/>
          </ac:spMkLst>
        </pc:spChg>
        <pc:spChg chg="mod">
          <ac:chgData name="Alexander Pinnock" userId="54564e58-8eec-46cd-acc0-49753735d6e6" providerId="ADAL" clId="{ADE6697B-970D-4536-950B-B1626277E506}" dt="2025-07-01T13:10:38.614" v="222" actId="20577"/>
          <ac:spMkLst>
            <pc:docMk/>
            <pc:sldMk cId="3686188103" sldId="2147483112"/>
            <ac:spMk id="26" creationId="{FE184C3D-04E3-682D-4458-903FC271424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01.07.2025</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01.07.2025</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8AE718-3504-41EB-8883-AA8717AFAB62}" type="slidenum">
              <a:rPr lang="en-US" smtClean="0"/>
              <a:t>2</a:t>
            </a:fld>
            <a:endParaRPr lang="en-US"/>
          </a:p>
        </p:txBody>
      </p:sp>
    </p:spTree>
    <p:extLst>
      <p:ext uri="{BB962C8B-B14F-4D97-AF65-F5344CB8AC3E}">
        <p14:creationId xmlns:p14="http://schemas.microsoft.com/office/powerpoint/2010/main" val="10821468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0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10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4.xml"/><Relationship Id="rId7" Type="http://schemas.openxmlformats.org/officeDocument/2006/relationships/image" Target="../media/image7.emf"/><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2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2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4.xml"/><Relationship Id="rId7" Type="http://schemas.openxmlformats.org/officeDocument/2006/relationships/image" Target="../media/image7.emf"/><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2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24.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21.xml"/><Relationship Id="rId1" Type="http://schemas.openxmlformats.org/officeDocument/2006/relationships/tags" Target="../tags/tag12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125.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26.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7.emf"/><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27.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28.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7.emf"/><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29.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7.emf"/><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131.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32.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133.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5.xml"/><Relationship Id="rId7" Type="http://schemas.openxmlformats.org/officeDocument/2006/relationships/image" Target="../media/image7.emf"/><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5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5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5.xml"/><Relationship Id="rId7" Type="http://schemas.openxmlformats.org/officeDocument/2006/relationships/image" Target="../media/image7.emf"/><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5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5.xml"/><Relationship Id="rId7" Type="http://schemas.openxmlformats.org/officeDocument/2006/relationships/image" Target="../media/image5.emf"/><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55.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151.xml"/><Relationship Id="rId1" Type="http://schemas.openxmlformats.org/officeDocument/2006/relationships/tags" Target="../tags/tag15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59.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7.emf"/><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61.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7.emf"/><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62.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63.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7.emf"/><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164.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6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166.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6.xml"/><Relationship Id="rId7" Type="http://schemas.openxmlformats.org/officeDocument/2006/relationships/image" Target="../media/image7.emf"/><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8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8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6.xml"/><Relationship Id="rId7" Type="http://schemas.openxmlformats.org/officeDocument/2006/relationships/image" Target="../media/image7.emf"/><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18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6.xml"/><Relationship Id="rId7" Type="http://schemas.openxmlformats.org/officeDocument/2006/relationships/image" Target="../media/image5.emf"/><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188.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81.xml"/><Relationship Id="rId1" Type="http://schemas.openxmlformats.org/officeDocument/2006/relationships/tags" Target="../tags/tag180.xml"/><Relationship Id="rId5" Type="http://schemas.openxmlformats.org/officeDocument/2006/relationships/image" Target="../media/image3.emf"/><Relationship Id="rId4" Type="http://schemas.openxmlformats.org/officeDocument/2006/relationships/oleObject" Target="../embeddings/oleObject8.bin"/></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1.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7.emf"/><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2.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3.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7.emf"/><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4.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5.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7.emf"/><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196.xml.rels><?xml version="1.0" encoding="UTF-8" standalone="yes"?>
<Relationships xmlns="http://schemas.openxmlformats.org/package/2006/relationships"><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9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19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7.xml"/><Relationship Id="rId7" Type="http://schemas.openxmlformats.org/officeDocument/2006/relationships/image" Target="../media/image7.emf"/><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7.xml"/><Relationship Id="rId7" Type="http://schemas.openxmlformats.org/officeDocument/2006/relationships/image" Target="../media/image7.emf"/><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7.xml"/><Relationship Id="rId7" Type="http://schemas.openxmlformats.org/officeDocument/2006/relationships/image" Target="../media/image5.emf"/><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211.xml"/><Relationship Id="rId1" Type="http://schemas.openxmlformats.org/officeDocument/2006/relationships/tags" Target="../tags/tag21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2.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3.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7.emf"/><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4.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5.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7.emf"/><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6.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7.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7.emf"/><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228.xml.rels><?xml version="1.0" encoding="UTF-8" standalone="yes"?>
<Relationships xmlns="http://schemas.openxmlformats.org/package/2006/relationships"><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29.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8.xml"/></Relationships>
</file>

<file path=ppt/slideLayouts/_rels/slideLayout2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8.xml"/></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8.xml"/></Relationships>
</file>

<file path=ppt/slideLayouts/_rels/slideLayout2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8.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8.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8.xml"/><Relationship Id="rId7" Type="http://schemas.openxmlformats.org/officeDocument/2006/relationships/image" Target="../media/image7.emf"/><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4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8.xml"/><Relationship Id="rId7" Type="http://schemas.openxmlformats.org/officeDocument/2006/relationships/image" Target="../media/image7.emf"/><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5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8.xml"/><Relationship Id="rId7" Type="http://schemas.openxmlformats.org/officeDocument/2006/relationships/image" Target="../media/image5.emf"/><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52.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241.xml"/><Relationship Id="rId1" Type="http://schemas.openxmlformats.org/officeDocument/2006/relationships/tags" Target="../tags/tag24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4.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55.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7.emf"/><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56.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9.bin"/></Relationships>
</file>

<file path=ppt/slideLayouts/_rels/slideLayout257.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7.emf"/><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58.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59.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7.emf"/><Relationship Id="rId2" Type="http://schemas.openxmlformats.org/officeDocument/2006/relationships/tags" Target="../tags/tag255.xml"/><Relationship Id="rId1" Type="http://schemas.openxmlformats.org/officeDocument/2006/relationships/tags" Target="../tags/tag25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61.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262.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261.xml"/><Relationship Id="rId1" Type="http://schemas.openxmlformats.org/officeDocument/2006/relationships/tags" Target="../tags/tag26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9.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9.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9.xml"/></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9.xml"/></Relationships>
</file>

<file path=ppt/slideLayouts/_rels/slideLayout26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9.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28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9.xml"/><Relationship Id="rId7" Type="http://schemas.openxmlformats.org/officeDocument/2006/relationships/image" Target="../media/image7.emf"/><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8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8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9.xml"/><Relationship Id="rId7" Type="http://schemas.openxmlformats.org/officeDocument/2006/relationships/image" Target="../media/image7.emf"/><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28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9.xml"/><Relationship Id="rId7" Type="http://schemas.openxmlformats.org/officeDocument/2006/relationships/image" Target="../media/image5.emf"/><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284.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271.xml"/><Relationship Id="rId1" Type="http://schemas.openxmlformats.org/officeDocument/2006/relationships/tags" Target="../tags/tag27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22.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64.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7.emf"/><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23.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65.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22.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7.emf"/><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23.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67.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22.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7.emf"/><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23.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2.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70.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22.emf"/><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24.emf"/><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3.e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3.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emf"/><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3.xml"/><Relationship Id="rId7" Type="http://schemas.openxmlformats.org/officeDocument/2006/relationships/image" Target="../media/image7.emf"/><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3.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9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22.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9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Master" Target="../slideMasters/slideMaster3.xml"/><Relationship Id="rId7" Type="http://schemas.openxmlformats.org/officeDocument/2006/relationships/image" Target="../media/image7.emf"/><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23.emf"/><Relationship Id="rId5" Type="http://schemas.openxmlformats.org/officeDocument/2006/relationships/image" Target="../media/image3.emf"/><Relationship Id="rId10" Type="http://schemas.openxmlformats.org/officeDocument/2006/relationships/image" Target="../media/image18.png"/><Relationship Id="rId4" Type="http://schemas.openxmlformats.org/officeDocument/2006/relationships/oleObject" Target="../embeddings/oleObject2.bin"/><Relationship Id="rId9" Type="http://schemas.openxmlformats.org/officeDocument/2006/relationships/image" Target="../media/image17.png"/></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Master" Target="../slideMasters/slideMaster3.xml"/><Relationship Id="rId7" Type="http://schemas.openxmlformats.org/officeDocument/2006/relationships/image" Target="../media/image5.emf"/><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22.emf"/><Relationship Id="rId5" Type="http://schemas.openxmlformats.org/officeDocument/2006/relationships/image" Target="../media/image3.emf"/><Relationship Id="rId10" Type="http://schemas.openxmlformats.org/officeDocument/2006/relationships/image" Target="../media/image21.png"/><Relationship Id="rId4" Type="http://schemas.openxmlformats.org/officeDocument/2006/relationships/oleObject" Target="../embeddings/oleObject2.bin"/><Relationship Id="rId9" Type="http://schemas.openxmlformats.org/officeDocument/2006/relationships/image" Target="../media/image20.png"/></Relationships>
</file>

<file path=ppt/slideLayouts/_rels/slideLayout9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1.xml"/><Relationship Id="rId1" Type="http://schemas.openxmlformats.org/officeDocument/2006/relationships/tags" Target="../tags/tag9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94.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95.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7.emf"/><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96.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97.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7.emf"/><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98.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5.emf"/><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6.bin"/></Relationships>
</file>

<file path=ppt/slideLayouts/_rels/slideLayout99.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7.emf"/><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rgbClr val="201751"/>
                </a:solidFill>
              </a:defRPr>
            </a:lvl1pPr>
          </a:lstStyle>
          <a:p>
            <a:r>
              <a:rPr lang="en-US"/>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03500068"/>
      </p:ext>
    </p:extLst>
  </p:cSld>
  <p:clrMapOvr>
    <a:masterClrMapping/>
  </p:clrMapOvr>
  <p:extLst>
    <p:ext uri="{DCECCB84-F9BA-43D5-87BE-67443E8EF086}">
      <p15:sldGuideLst xmlns:p15="http://schemas.microsoft.com/office/powerpoint/2012/main">
        <p15:guide id="1" orient="horz" pos="300" userDrawn="1">
          <p15:clr>
            <a:srgbClr val="FBAE40"/>
          </p15:clr>
        </p15:guide>
        <p15:guide id="2" orient="horz"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a:xfrm>
            <a:off x="10236460" y="6356350"/>
            <a:ext cx="1368165" cy="158256"/>
          </a:xfrm>
          <a:prstGeom prst="rect">
            <a:avLst/>
          </a:prstGeom>
        </p:spPr>
        <p:txBody>
          <a:bodyPr/>
          <a:lstStyle>
            <a:lvl1pPr>
              <a:defRPr>
                <a:solidFill>
                  <a:schemeClr val="bg1"/>
                </a:solidFill>
              </a:defRPr>
            </a:lvl1pPr>
          </a:lstStyle>
          <a:p>
            <a:r>
              <a:rPr lang="en-US" noProof="0"/>
              <a:t>03 November 2021</a:t>
            </a:r>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18345248"/>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7856912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08388147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426235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84683169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1833341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72520896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2145087800"/>
      </p:ext>
    </p:extLst>
  </p:cSld>
  <p:clrMapOvr>
    <a:masterClrMapping/>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036897164"/>
      </p:ext>
    </p:extLst>
  </p:cSld>
  <p:clrMapOvr>
    <a:masterClrMapping/>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217791061"/>
      </p:ext>
    </p:extLst>
  </p:cSld>
  <p:clrMapOvr>
    <a:masterClrMapping/>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2755847034"/>
      </p:ext>
    </p:extLst>
  </p:cSld>
  <p:clrMapOvr>
    <a:masterClrMapping/>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538176942"/>
      </p:ext>
    </p:extLst>
  </p:cSld>
  <p:clrMapOvr>
    <a:masterClrMapping/>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166471021"/>
      </p:ext>
    </p:extLst>
  </p:cSld>
  <p:clrMapOvr>
    <a:masterClrMapping/>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325410826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a:xfrm>
            <a:off x="10236460" y="6356350"/>
            <a:ext cx="1368165" cy="158256"/>
          </a:xfrm>
          <a:prstGeom prst="rect">
            <a:avLst/>
          </a:prstGeom>
        </p:spPr>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94202442"/>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29142282"/>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36735677"/>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012135926"/>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48766747"/>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751423075"/>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0306484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2035857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743346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75568550"/>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06638740"/>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a:xfrm>
            <a:off x="10236460" y="6356350"/>
            <a:ext cx="1368165" cy="158256"/>
          </a:xfrm>
          <a:prstGeom prst="rect">
            <a:avLst/>
          </a:prstGeom>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14077407"/>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9783448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75241876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5974893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5335756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517078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8111590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6964538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40326401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142136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6203329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1935739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6699379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0544691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05079071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4748495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76809002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1959764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03371890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4459214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34155618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a:xfrm>
            <a:off x="10236460" y="6356350"/>
            <a:ext cx="1368165" cy="158256"/>
          </a:xfrm>
          <a:prstGeom prst="rect">
            <a:avLst/>
          </a:prstGeom>
        </p:spPr>
        <p:txBody>
          <a:bodyPr/>
          <a:lstStyle>
            <a:lvl1pPr>
              <a:defRPr>
                <a:solidFill>
                  <a:schemeClr val="bg1"/>
                </a:solidFill>
              </a:defRPr>
            </a:lvl1pPr>
          </a:lstStyle>
          <a:p>
            <a:r>
              <a:rPr lang="en-US" noProof="0"/>
              <a:t>03 November 2021</a:t>
            </a:r>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7222730"/>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7993221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351307442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6201601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1785805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1212654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169457150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7193685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40048724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582585104"/>
      </p:ext>
    </p:extLst>
  </p:cSld>
  <p:clrMapOvr>
    <a:masterClrMapping/>
  </p:clrMapOvr>
  <p:extLst>
    <p:ext uri="{DCECCB84-F9BA-43D5-87BE-67443E8EF086}">
      <p15:sldGuideLst xmlns:p15="http://schemas.microsoft.com/office/powerpoint/2012/main"/>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28278912"/>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346081673"/>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3353189621"/>
      </p:ext>
    </p:extLst>
  </p:cSld>
  <p:clrMapOvr>
    <a:masterClrMapping/>
  </p:clrMapOvr>
  <p:extLst>
    <p:ext uri="{DCECCB84-F9BA-43D5-87BE-67443E8EF086}">
      <p15:sldGuideLst xmlns:p15="http://schemas.microsoft.com/office/powerpoint/2012/main"/>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53617319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73343148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a:xfrm>
            <a:off x="10236460" y="6356350"/>
            <a:ext cx="1368165" cy="158256"/>
          </a:xfrm>
          <a:prstGeom prst="rect">
            <a:avLst/>
          </a:prstGeom>
        </p:spPr>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61030403"/>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297052755"/>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84208212"/>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97939935"/>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431432793"/>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704958184"/>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294227559"/>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20428411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0376026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73117810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047675688"/>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a:xfrm>
            <a:off x="10236460" y="6356350"/>
            <a:ext cx="1368165" cy="158256"/>
          </a:xfrm>
          <a:prstGeom prst="rect">
            <a:avLst/>
          </a:prstGeom>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64411925"/>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599598287"/>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3545332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25187208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453651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2934891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58645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19152657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017018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95976497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41352221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4575073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cSld name="Title,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a:t>
            </a:r>
            <a:br>
              <a:rPr lang="en-US"/>
            </a:br>
            <a:r>
              <a:rPr lang="en-US"/>
              <a:t> style</a:t>
            </a:r>
            <a:endParaRPr lang="en-GB"/>
          </a:p>
        </p:txBody>
      </p:sp>
      <p:sp>
        <p:nvSpPr>
          <p:cNvPr id="3" name="Content Placeholder 2"/>
          <p:cNvSpPr>
            <a:spLocks noGrp="1"/>
          </p:cNvSpPr>
          <p:nvPr>
            <p:ph idx="1"/>
          </p:nvPr>
        </p:nvSpPr>
        <p:spPr bwMode="gray"/>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7" name="Date Placeholder 3"/>
          <p:cNvSpPr>
            <a:spLocks noGrp="1"/>
          </p:cNvSpPr>
          <p:nvPr>
            <p:ph type="dt" sz="half" idx="2"/>
          </p:nvPr>
        </p:nvSpPr>
        <p:spPr bwMode="gray">
          <a:xfrm>
            <a:off x="4115296" y="183556"/>
            <a:ext cx="2844800" cy="365125"/>
          </a:xfrm>
          <a:prstGeom prst="rect">
            <a:avLst/>
          </a:prstGeom>
        </p:spPr>
        <p:txBody>
          <a:bodyPr vert="horz" lIns="91440" tIns="45720" rIns="91440" bIns="45720" rtlCol="0" anchor="ctr"/>
          <a:lstStyle>
            <a:lvl1pPr algn="l">
              <a:defRPr sz="1100">
                <a:solidFill>
                  <a:schemeClr val="tx1">
                    <a:tint val="75000"/>
                  </a:schemeClr>
                </a:solidFill>
                <a:latin typeface="Arial" pitchFamily="34" charset="0"/>
              </a:defRPr>
            </a:lvl1pPr>
          </a:lstStyle>
          <a:p>
            <a:r>
              <a:rPr lang="en-US">
                <a:solidFill>
                  <a:prstClr val="black">
                    <a:tint val="75000"/>
                  </a:prstClr>
                </a:solidFill>
              </a:rPr>
              <a:t>03 November 2021</a:t>
            </a:r>
            <a:endParaRPr lang="en-GB">
              <a:solidFill>
                <a:prstClr val="black">
                  <a:tint val="75000"/>
                </a:prstClr>
              </a:solidFill>
            </a:endParaRPr>
          </a:p>
        </p:txBody>
      </p:sp>
      <p:sp>
        <p:nvSpPr>
          <p:cNvPr id="8" name="Footer Placeholder 4"/>
          <p:cNvSpPr>
            <a:spLocks noGrp="1"/>
          </p:cNvSpPr>
          <p:nvPr>
            <p:ph type="ftr" sz="quarter" idx="3"/>
          </p:nvPr>
        </p:nvSpPr>
        <p:spPr bwMode="gray">
          <a:xfrm>
            <a:off x="240000" y="183556"/>
            <a:ext cx="3860800" cy="365125"/>
          </a:xfrm>
          <a:prstGeom prst="rect">
            <a:avLst/>
          </a:prstGeom>
        </p:spPr>
        <p:txBody>
          <a:bodyPr vert="horz" lIns="91440" tIns="45720" rIns="91440" bIns="45720" rtlCol="0" anchor="ctr"/>
          <a:lstStyle>
            <a:lvl1pPr algn="ctr">
              <a:defRPr sz="1100">
                <a:solidFill>
                  <a:schemeClr val="tx1">
                    <a:tint val="75000"/>
                  </a:schemeClr>
                </a:solidFill>
                <a:latin typeface="Arial" pitchFamily="34" charset="0"/>
              </a:defRPr>
            </a:lvl1pPr>
          </a:lstStyle>
          <a:p>
            <a:pPr algn="l"/>
            <a:endParaRPr lang="en-GB">
              <a:solidFill>
                <a:prstClr val="black">
                  <a:tint val="75000"/>
                </a:prstClr>
              </a:solidFill>
            </a:endParaRPr>
          </a:p>
        </p:txBody>
      </p:sp>
      <p:sp>
        <p:nvSpPr>
          <p:cNvPr id="9" name="Slide Number Placeholder 5"/>
          <p:cNvSpPr>
            <a:spLocks noGrp="1"/>
          </p:cNvSpPr>
          <p:nvPr>
            <p:ph type="sldNum" sz="quarter" idx="4"/>
          </p:nvPr>
        </p:nvSpPr>
        <p:spPr bwMode="gray">
          <a:xfrm>
            <a:off x="8592277" y="155563"/>
            <a:ext cx="3359723" cy="365125"/>
          </a:xfrm>
          <a:prstGeom prst="rect">
            <a:avLst/>
          </a:prstGeom>
        </p:spPr>
        <p:txBody>
          <a:bodyPr vert="horz" lIns="91440" tIns="45720" rIns="91440" bIns="45720" rtlCol="0" anchor="ctr"/>
          <a:lstStyle>
            <a:lvl1pPr algn="r">
              <a:defRPr sz="2000">
                <a:solidFill>
                  <a:schemeClr val="tx1">
                    <a:tint val="75000"/>
                  </a:schemeClr>
                </a:solidFill>
                <a:latin typeface="Arial" pitchFamily="34" charset="0"/>
              </a:defRPr>
            </a:lvl1pPr>
          </a:lstStyle>
          <a:p>
            <a:r>
              <a:rPr lang="en-GB" sz="1100">
                <a:solidFill>
                  <a:prstClr val="black">
                    <a:tint val="75000"/>
                  </a:prstClr>
                </a:solidFill>
              </a:rPr>
              <a:t>Deutsche Börse Group</a:t>
            </a:r>
            <a:r>
              <a:rPr lang="en-GB">
                <a:solidFill>
                  <a:prstClr val="black">
                    <a:tint val="75000"/>
                  </a:prstClr>
                </a:solidFill>
              </a:rPr>
              <a:t>	</a:t>
            </a:r>
            <a:fld id="{92F7DF68-39C9-4B8A-BEDC-AE012F5E4423}" type="slidenum">
              <a:rPr lang="en-GB" smtClean="0">
                <a:solidFill>
                  <a:prstClr val="black">
                    <a:tint val="75000"/>
                  </a:prstClr>
                </a:solidFill>
              </a:rPr>
              <a:pPr/>
              <a:t>‹#›</a:t>
            </a:fld>
            <a:endParaRPr lang="en-GB">
              <a:solidFill>
                <a:prstClr val="black">
                  <a:tint val="75000"/>
                </a:prstClr>
              </a:solidFill>
            </a:endParaRPr>
          </a:p>
        </p:txBody>
      </p:sp>
      <p:sp>
        <p:nvSpPr>
          <p:cNvPr id="10" name="Text Placeholder 10"/>
          <p:cNvSpPr>
            <a:spLocks noGrp="1"/>
          </p:cNvSpPr>
          <p:nvPr>
            <p:ph type="body" sz="quarter" idx="11"/>
          </p:nvPr>
        </p:nvSpPr>
        <p:spPr bwMode="gray">
          <a:xfrm>
            <a:off x="251885" y="1062262"/>
            <a:ext cx="11700767" cy="935037"/>
          </a:xfrm>
        </p:spPr>
        <p:txBody>
          <a:bodyPr vert="horz" lIns="91440" tIns="45720" rIns="91440" bIns="45720" rtlCol="0" anchor="t" anchorCtr="0">
            <a:normAutofit/>
          </a:bodyPr>
          <a:lstStyle>
            <a:lvl1pPr>
              <a:defRPr lang="en-US" sz="2400" dirty="0" smtClean="0">
                <a:solidFill>
                  <a:srgbClr val="999999"/>
                </a:solidFill>
                <a:ea typeface="+mj-ea"/>
                <a:cs typeface="+mj-cs"/>
              </a:defRPr>
            </a:lvl1pPr>
            <a:lvl2pPr>
              <a:defRPr lang="en-US" dirty="0" smtClean="0">
                <a:solidFill>
                  <a:srgbClr val="999999"/>
                </a:solidFill>
              </a:defRPr>
            </a:lvl2pPr>
            <a:lvl3pPr>
              <a:defRPr lang="en-US" dirty="0" smtClean="0">
                <a:solidFill>
                  <a:srgbClr val="999999"/>
                </a:solidFill>
              </a:defRPr>
            </a:lvl3pPr>
            <a:lvl4pPr>
              <a:defRPr lang="en-US" dirty="0" smtClean="0">
                <a:solidFill>
                  <a:srgbClr val="999999"/>
                </a:solidFill>
              </a:defRPr>
            </a:lvl4pPr>
            <a:lvl5pPr>
              <a:defRPr lang="en-GB" dirty="0">
                <a:solidFill>
                  <a:srgbClr val="999999"/>
                </a:solidFill>
              </a:defRPr>
            </a:lvl5pPr>
          </a:lstStyle>
          <a:p>
            <a:pPr lvl="0">
              <a:spcBef>
                <a:spcPct val="0"/>
              </a:spcBef>
            </a:pPr>
            <a:r>
              <a:rPr lang="de-DE"/>
              <a:t>Mastertextformat bearbeiten</a:t>
            </a:r>
          </a:p>
        </p:txBody>
      </p:sp>
    </p:spTree>
    <p:extLst>
      <p:ext uri="{BB962C8B-B14F-4D97-AF65-F5344CB8AC3E}">
        <p14:creationId xmlns:p14="http://schemas.microsoft.com/office/powerpoint/2010/main" val="7855899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BFC45-E947-4F3E-A89B-6A9F529843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E54A88-6AC7-415B-B4A6-1BD8838279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CECC56C-D6FF-41A8-B4B4-4B9C950C2F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0F7946-D1CF-43BB-BB3E-7F2A5FCBF421}"/>
              </a:ext>
            </a:extLst>
          </p:cNvPr>
          <p:cNvSpPr>
            <a:spLocks noGrp="1"/>
          </p:cNvSpPr>
          <p:nvPr>
            <p:ph type="dt" sz="half" idx="10"/>
          </p:nvPr>
        </p:nvSpPr>
        <p:spPr/>
        <p:txBody>
          <a:bodyPr/>
          <a:lstStyle/>
          <a:p>
            <a:r>
              <a:rPr lang="en-US"/>
              <a:t>12 November 2024</a:t>
            </a:r>
          </a:p>
        </p:txBody>
      </p:sp>
      <p:sp>
        <p:nvSpPr>
          <p:cNvPr id="6" name="Footer Placeholder 5">
            <a:extLst>
              <a:ext uri="{FF2B5EF4-FFF2-40B4-BE49-F238E27FC236}">
                <a16:creationId xmlns:a16="http://schemas.microsoft.com/office/drawing/2014/main" id="{93DC4994-EE87-4A67-A580-5831836C64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8D6694-1E2B-4791-8DDE-B733A85FC511}"/>
              </a:ext>
            </a:extLst>
          </p:cNvPr>
          <p:cNvSpPr>
            <a:spLocks noGrp="1"/>
          </p:cNvSpPr>
          <p:nvPr>
            <p:ph type="sldNum" sz="quarter" idx="12"/>
          </p:nvPr>
        </p:nvSpPr>
        <p:spPr/>
        <p:txBody>
          <a:bodyPr/>
          <a:lstStyle/>
          <a:p>
            <a:fld id="{EF9973C7-270B-4D62-B855-8A7EE77D73F1}" type="slidenum">
              <a:rPr lang="en-US"/>
              <a:t>‹#›</a:t>
            </a:fld>
            <a:endParaRPr lang="en-US"/>
          </a:p>
        </p:txBody>
      </p:sp>
    </p:spTree>
    <p:extLst>
      <p:ext uri="{BB962C8B-B14F-4D97-AF65-F5344CB8AC3E}">
        <p14:creationId xmlns:p14="http://schemas.microsoft.com/office/powerpoint/2010/main" val="125070795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580587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6089653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454853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89053757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US" noProof="0"/>
              <a:t>Click to edit Master title style</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a:xfrm>
            <a:off x="10236460" y="6356350"/>
            <a:ext cx="1368165" cy="158256"/>
          </a:xfrm>
          <a:prstGeom prst="rect">
            <a:avLst/>
          </a:prstGeom>
        </p:spPr>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371021630"/>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2462044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02679045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6973906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8413681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9731108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72024904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16350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458882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2196912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71753578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6578603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229012290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692554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77229976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1601811482"/>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492751126"/>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908592624"/>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a:xfrm>
            <a:off x="10236460" y="6356350"/>
            <a:ext cx="1368165" cy="158256"/>
          </a:xfrm>
          <a:prstGeom prst="rect">
            <a:avLst/>
          </a:prstGeom>
        </p:spPr>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28654883"/>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147451140"/>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58188250"/>
      </p:ext>
    </p:extLst>
  </p:cSld>
  <p:clrMapOvr>
    <a:masterClrMapping/>
  </p:clrMapOvr>
  <p:extLst>
    <p:ext uri="{DCECCB84-F9BA-43D5-87BE-67443E8EF086}">
      <p15:sldGuideLst xmlns:p15="http://schemas.microsoft.com/office/powerpoint/2012/main"/>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90895069"/>
      </p:ext>
    </p:extLst>
  </p:cSld>
  <p:clrMapOvr>
    <a:masterClrMapping/>
  </p:clrMapOvr>
  <p:extLst>
    <p:ext uri="{DCECCB84-F9BA-43D5-87BE-67443E8EF086}">
      <p15:sldGuideLst xmlns:p15="http://schemas.microsoft.com/office/powerpoint/2012/main"/>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209871052"/>
      </p:ext>
    </p:extLst>
  </p:cSld>
  <p:clrMapOvr>
    <a:masterClrMapping/>
  </p:clrMapOvr>
  <p:extLst>
    <p:ext uri="{DCECCB84-F9BA-43D5-87BE-67443E8EF086}">
      <p15:sldGuideLst xmlns:p15="http://schemas.microsoft.com/office/powerpoint/2012/main"/>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79095432"/>
      </p:ext>
    </p:extLst>
  </p:cSld>
  <p:clrMapOvr>
    <a:masterClrMapping/>
  </p:clrMapOvr>
  <p:extLst>
    <p:ext uri="{DCECCB84-F9BA-43D5-87BE-67443E8EF086}">
      <p15:sldGuideLst xmlns:p15="http://schemas.microsoft.com/office/powerpoint/2012/main"/>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92267675"/>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1609241"/>
      </p:ext>
    </p:extLst>
  </p:cSld>
  <p:clrMapOvr>
    <a:masterClrMapping/>
  </p:clrMapOvr>
  <p:extLst>
    <p:ext uri="{DCECCB84-F9BA-43D5-87BE-67443E8EF086}">
      <p15:sldGuideLst xmlns:p15="http://schemas.microsoft.com/office/powerpoint/2012/main"/>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780839924"/>
      </p:ext>
    </p:extLst>
  </p:cSld>
  <p:clrMapOvr>
    <a:masterClrMapping/>
  </p:clrMapOvr>
  <p:extLst>
    <p:ext uri="{DCECCB84-F9BA-43D5-87BE-67443E8EF086}">
      <p15:sldGuideLst xmlns:p15="http://schemas.microsoft.com/office/powerpoint/2012/main"/>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95480059"/>
      </p:ext>
    </p:extLst>
  </p:cSld>
  <p:clrMapOvr>
    <a:masterClrMapping/>
  </p:clrMapOvr>
  <p:extLst>
    <p:ext uri="{DCECCB84-F9BA-43D5-87BE-67443E8EF086}">
      <p15:sldGuideLst xmlns:p15="http://schemas.microsoft.com/office/powerpoint/2012/main"/>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64591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a:xfrm>
            <a:off x="10236460" y="6356350"/>
            <a:ext cx="1368165" cy="158256"/>
          </a:xfrm>
          <a:prstGeom prst="rect">
            <a:avLst/>
          </a:prstGeom>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1179092"/>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678892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4646487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799999026"/>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418903345"/>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0105633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378374273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4719099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29135737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218857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8471762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368877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51672114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6927471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826988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cSld name="Title,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a:t>
            </a:r>
            <a:br>
              <a:rPr lang="en-US"/>
            </a:br>
            <a:r>
              <a:rPr lang="en-US"/>
              <a:t> style</a:t>
            </a:r>
            <a:endParaRPr lang="en-GB"/>
          </a:p>
        </p:txBody>
      </p:sp>
      <p:sp>
        <p:nvSpPr>
          <p:cNvPr id="3" name="Content Placeholder 2"/>
          <p:cNvSpPr>
            <a:spLocks noGrp="1"/>
          </p:cNvSpPr>
          <p:nvPr>
            <p:ph idx="1"/>
          </p:nvPr>
        </p:nvSpPr>
        <p:spPr bwMode="gray"/>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7" name="Date Placeholder 3"/>
          <p:cNvSpPr>
            <a:spLocks noGrp="1"/>
          </p:cNvSpPr>
          <p:nvPr>
            <p:ph type="dt" sz="half" idx="2"/>
          </p:nvPr>
        </p:nvSpPr>
        <p:spPr bwMode="gray">
          <a:xfrm>
            <a:off x="4115296" y="183556"/>
            <a:ext cx="2844800" cy="365125"/>
          </a:xfrm>
          <a:prstGeom prst="rect">
            <a:avLst/>
          </a:prstGeom>
        </p:spPr>
        <p:txBody>
          <a:bodyPr vert="horz" lIns="91440" tIns="45720" rIns="91440" bIns="45720" rtlCol="0" anchor="ctr"/>
          <a:lstStyle>
            <a:lvl1pPr algn="l">
              <a:defRPr sz="1100">
                <a:solidFill>
                  <a:schemeClr val="tx1">
                    <a:tint val="75000"/>
                  </a:schemeClr>
                </a:solidFill>
                <a:latin typeface="Arial" pitchFamily="34" charset="0"/>
              </a:defRPr>
            </a:lvl1pPr>
          </a:lstStyle>
          <a:p>
            <a:r>
              <a:rPr lang="en-US">
                <a:solidFill>
                  <a:prstClr val="black">
                    <a:tint val="75000"/>
                  </a:prstClr>
                </a:solidFill>
              </a:rPr>
              <a:t>03 November 2021</a:t>
            </a:r>
            <a:endParaRPr lang="en-GB">
              <a:solidFill>
                <a:prstClr val="black">
                  <a:tint val="75000"/>
                </a:prstClr>
              </a:solidFill>
            </a:endParaRPr>
          </a:p>
        </p:txBody>
      </p:sp>
      <p:sp>
        <p:nvSpPr>
          <p:cNvPr id="8" name="Footer Placeholder 4"/>
          <p:cNvSpPr>
            <a:spLocks noGrp="1"/>
          </p:cNvSpPr>
          <p:nvPr>
            <p:ph type="ftr" sz="quarter" idx="3"/>
          </p:nvPr>
        </p:nvSpPr>
        <p:spPr bwMode="gray">
          <a:xfrm>
            <a:off x="240000" y="183556"/>
            <a:ext cx="3860800" cy="365125"/>
          </a:xfrm>
          <a:prstGeom prst="rect">
            <a:avLst/>
          </a:prstGeom>
        </p:spPr>
        <p:txBody>
          <a:bodyPr vert="horz" lIns="91440" tIns="45720" rIns="91440" bIns="45720" rtlCol="0" anchor="ctr"/>
          <a:lstStyle>
            <a:lvl1pPr algn="ctr">
              <a:defRPr sz="1100">
                <a:solidFill>
                  <a:schemeClr val="tx1">
                    <a:tint val="75000"/>
                  </a:schemeClr>
                </a:solidFill>
                <a:latin typeface="Arial" pitchFamily="34" charset="0"/>
              </a:defRPr>
            </a:lvl1pPr>
          </a:lstStyle>
          <a:p>
            <a:pPr algn="l"/>
            <a:endParaRPr lang="en-GB">
              <a:solidFill>
                <a:prstClr val="black">
                  <a:tint val="75000"/>
                </a:prstClr>
              </a:solidFill>
            </a:endParaRPr>
          </a:p>
        </p:txBody>
      </p:sp>
      <p:sp>
        <p:nvSpPr>
          <p:cNvPr id="9" name="Slide Number Placeholder 5"/>
          <p:cNvSpPr>
            <a:spLocks noGrp="1"/>
          </p:cNvSpPr>
          <p:nvPr>
            <p:ph type="sldNum" sz="quarter" idx="4"/>
          </p:nvPr>
        </p:nvSpPr>
        <p:spPr bwMode="gray">
          <a:xfrm>
            <a:off x="8592277" y="155563"/>
            <a:ext cx="3359723" cy="365125"/>
          </a:xfrm>
          <a:prstGeom prst="rect">
            <a:avLst/>
          </a:prstGeom>
        </p:spPr>
        <p:txBody>
          <a:bodyPr vert="horz" lIns="91440" tIns="45720" rIns="91440" bIns="45720" rtlCol="0" anchor="ctr"/>
          <a:lstStyle>
            <a:lvl1pPr algn="r">
              <a:defRPr sz="2000">
                <a:solidFill>
                  <a:schemeClr val="tx1">
                    <a:tint val="75000"/>
                  </a:schemeClr>
                </a:solidFill>
                <a:latin typeface="Arial" pitchFamily="34" charset="0"/>
              </a:defRPr>
            </a:lvl1pPr>
          </a:lstStyle>
          <a:p>
            <a:r>
              <a:rPr lang="en-GB" sz="1100">
                <a:solidFill>
                  <a:prstClr val="black">
                    <a:tint val="75000"/>
                  </a:prstClr>
                </a:solidFill>
              </a:rPr>
              <a:t>Deutsche Börse Group</a:t>
            </a:r>
            <a:r>
              <a:rPr lang="en-GB">
                <a:solidFill>
                  <a:prstClr val="black">
                    <a:tint val="75000"/>
                  </a:prstClr>
                </a:solidFill>
              </a:rPr>
              <a:t>	</a:t>
            </a:r>
            <a:fld id="{92F7DF68-39C9-4B8A-BEDC-AE012F5E4423}" type="slidenum">
              <a:rPr lang="en-GB" smtClean="0">
                <a:solidFill>
                  <a:prstClr val="black">
                    <a:tint val="75000"/>
                  </a:prstClr>
                </a:solidFill>
              </a:rPr>
              <a:pPr/>
              <a:t>‹#›</a:t>
            </a:fld>
            <a:endParaRPr lang="en-GB">
              <a:solidFill>
                <a:prstClr val="black">
                  <a:tint val="75000"/>
                </a:prstClr>
              </a:solidFill>
            </a:endParaRPr>
          </a:p>
        </p:txBody>
      </p:sp>
      <p:sp>
        <p:nvSpPr>
          <p:cNvPr id="10" name="Text Placeholder 10"/>
          <p:cNvSpPr>
            <a:spLocks noGrp="1"/>
          </p:cNvSpPr>
          <p:nvPr>
            <p:ph type="body" sz="quarter" idx="11"/>
          </p:nvPr>
        </p:nvSpPr>
        <p:spPr bwMode="gray">
          <a:xfrm>
            <a:off x="251885" y="1062262"/>
            <a:ext cx="11700767" cy="935037"/>
          </a:xfrm>
        </p:spPr>
        <p:txBody>
          <a:bodyPr vert="horz" lIns="91440" tIns="45720" rIns="91440" bIns="45720" rtlCol="0" anchor="t" anchorCtr="0">
            <a:normAutofit/>
          </a:bodyPr>
          <a:lstStyle>
            <a:lvl1pPr>
              <a:defRPr lang="en-US" sz="2400" dirty="0" smtClean="0">
                <a:solidFill>
                  <a:srgbClr val="999999"/>
                </a:solidFill>
                <a:ea typeface="+mj-ea"/>
                <a:cs typeface="+mj-cs"/>
              </a:defRPr>
            </a:lvl1pPr>
            <a:lvl2pPr>
              <a:defRPr lang="en-US" dirty="0" smtClean="0">
                <a:solidFill>
                  <a:srgbClr val="999999"/>
                </a:solidFill>
              </a:defRPr>
            </a:lvl2pPr>
            <a:lvl3pPr>
              <a:defRPr lang="en-US" dirty="0" smtClean="0">
                <a:solidFill>
                  <a:srgbClr val="999999"/>
                </a:solidFill>
              </a:defRPr>
            </a:lvl3pPr>
            <a:lvl4pPr>
              <a:defRPr lang="en-US" dirty="0" smtClean="0">
                <a:solidFill>
                  <a:srgbClr val="999999"/>
                </a:solidFill>
              </a:defRPr>
            </a:lvl4pPr>
            <a:lvl5pPr>
              <a:defRPr lang="en-GB" dirty="0">
                <a:solidFill>
                  <a:srgbClr val="999999"/>
                </a:solidFill>
              </a:defRPr>
            </a:lvl5pPr>
          </a:lstStyle>
          <a:p>
            <a:pPr lvl="0">
              <a:spcBef>
                <a:spcPct val="0"/>
              </a:spcBef>
            </a:pPr>
            <a:r>
              <a:rPr lang="de-DE"/>
              <a:t>Mastertextformat bearbeiten</a:t>
            </a:r>
          </a:p>
        </p:txBody>
      </p:sp>
    </p:spTree>
    <p:extLst>
      <p:ext uri="{BB962C8B-B14F-4D97-AF65-F5344CB8AC3E}">
        <p14:creationId xmlns:p14="http://schemas.microsoft.com/office/powerpoint/2010/main" val="26808433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a:xfrm>
            <a:off x="10236460" y="6356350"/>
            <a:ext cx="1368165" cy="158256"/>
          </a:xfrm>
          <a:prstGeom prst="rect">
            <a:avLst/>
          </a:prstGeom>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7124561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3858421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10354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28007376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648923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42703556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02248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6487096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959946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7626638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5708728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417393901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62887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63746219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98077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421787309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807611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172340854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222926461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654828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a:xfrm>
            <a:off x="10236460" y="6356350"/>
            <a:ext cx="1368165" cy="158256"/>
          </a:xfrm>
          <a:prstGeom prst="rect">
            <a:avLst/>
          </a:prstGeom>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99556452"/>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287411511"/>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29436214"/>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2504802580"/>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947847566"/>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04468693"/>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48661066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257355033"/>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48878703"/>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856358862"/>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76457818"/>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a:xfrm>
            <a:off x="10236460" y="6356350"/>
            <a:ext cx="1368165" cy="158256"/>
          </a:xfrm>
          <a:prstGeom prst="rect">
            <a:avLst/>
          </a:prstGeom>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75372079"/>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89040270"/>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82689705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37335715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991566744"/>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806606757"/>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426201845"/>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07089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21460992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301884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113667314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262450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92876270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5121560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80400114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to edit Master title style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a:xfrm>
            <a:off x="10236460" y="6356350"/>
            <a:ext cx="1368165" cy="158256"/>
          </a:xfrm>
          <a:prstGeom prst="rect">
            <a:avLst/>
          </a:prstGeom>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90066716"/>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29010141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9009519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cSld name="Title,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a:t>
            </a:r>
            <a:br>
              <a:rPr lang="en-US"/>
            </a:br>
            <a:r>
              <a:rPr lang="en-US"/>
              <a:t> style</a:t>
            </a:r>
            <a:endParaRPr lang="en-GB"/>
          </a:p>
        </p:txBody>
      </p:sp>
      <p:sp>
        <p:nvSpPr>
          <p:cNvPr id="3" name="Content Placeholder 2"/>
          <p:cNvSpPr>
            <a:spLocks noGrp="1"/>
          </p:cNvSpPr>
          <p:nvPr>
            <p:ph idx="1"/>
          </p:nvPr>
        </p:nvSpPr>
        <p:spPr bwMode="gray"/>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7" name="Date Placeholder 3"/>
          <p:cNvSpPr>
            <a:spLocks noGrp="1"/>
          </p:cNvSpPr>
          <p:nvPr>
            <p:ph type="dt" sz="half" idx="2"/>
          </p:nvPr>
        </p:nvSpPr>
        <p:spPr bwMode="gray">
          <a:xfrm>
            <a:off x="4115296" y="183556"/>
            <a:ext cx="2844800" cy="365125"/>
          </a:xfrm>
          <a:prstGeom prst="rect">
            <a:avLst/>
          </a:prstGeom>
        </p:spPr>
        <p:txBody>
          <a:bodyPr vert="horz" lIns="91440" tIns="45720" rIns="91440" bIns="45720" rtlCol="0" anchor="ctr"/>
          <a:lstStyle>
            <a:lvl1pPr algn="l">
              <a:defRPr sz="1100">
                <a:solidFill>
                  <a:schemeClr val="tx1">
                    <a:tint val="75000"/>
                  </a:schemeClr>
                </a:solidFill>
                <a:latin typeface="Arial" pitchFamily="34" charset="0"/>
              </a:defRPr>
            </a:lvl1pPr>
          </a:lstStyle>
          <a:p>
            <a:r>
              <a:rPr lang="en-US">
                <a:solidFill>
                  <a:prstClr val="black">
                    <a:tint val="75000"/>
                  </a:prstClr>
                </a:solidFill>
              </a:rPr>
              <a:t>03 November 2021</a:t>
            </a:r>
            <a:endParaRPr lang="en-GB">
              <a:solidFill>
                <a:prstClr val="black">
                  <a:tint val="75000"/>
                </a:prstClr>
              </a:solidFill>
            </a:endParaRPr>
          </a:p>
        </p:txBody>
      </p:sp>
      <p:sp>
        <p:nvSpPr>
          <p:cNvPr id="8" name="Footer Placeholder 4"/>
          <p:cNvSpPr>
            <a:spLocks noGrp="1"/>
          </p:cNvSpPr>
          <p:nvPr>
            <p:ph type="ftr" sz="quarter" idx="3"/>
          </p:nvPr>
        </p:nvSpPr>
        <p:spPr bwMode="gray">
          <a:xfrm>
            <a:off x="240000" y="183556"/>
            <a:ext cx="3860800" cy="365125"/>
          </a:xfrm>
          <a:prstGeom prst="rect">
            <a:avLst/>
          </a:prstGeom>
        </p:spPr>
        <p:txBody>
          <a:bodyPr vert="horz" lIns="91440" tIns="45720" rIns="91440" bIns="45720" rtlCol="0" anchor="ctr"/>
          <a:lstStyle>
            <a:lvl1pPr algn="ctr">
              <a:defRPr sz="1100">
                <a:solidFill>
                  <a:schemeClr val="tx1">
                    <a:tint val="75000"/>
                  </a:schemeClr>
                </a:solidFill>
                <a:latin typeface="Arial" pitchFamily="34" charset="0"/>
              </a:defRPr>
            </a:lvl1pPr>
          </a:lstStyle>
          <a:p>
            <a:pPr algn="l"/>
            <a:endParaRPr lang="en-GB">
              <a:solidFill>
                <a:prstClr val="black">
                  <a:tint val="75000"/>
                </a:prstClr>
              </a:solidFill>
            </a:endParaRPr>
          </a:p>
        </p:txBody>
      </p:sp>
      <p:sp>
        <p:nvSpPr>
          <p:cNvPr id="9" name="Slide Number Placeholder 5"/>
          <p:cNvSpPr>
            <a:spLocks noGrp="1"/>
          </p:cNvSpPr>
          <p:nvPr>
            <p:ph type="sldNum" sz="quarter" idx="4"/>
          </p:nvPr>
        </p:nvSpPr>
        <p:spPr bwMode="gray">
          <a:xfrm>
            <a:off x="8592277" y="155563"/>
            <a:ext cx="3359723" cy="365125"/>
          </a:xfrm>
          <a:prstGeom prst="rect">
            <a:avLst/>
          </a:prstGeom>
        </p:spPr>
        <p:txBody>
          <a:bodyPr vert="horz" lIns="91440" tIns="45720" rIns="91440" bIns="45720" rtlCol="0" anchor="ctr"/>
          <a:lstStyle>
            <a:lvl1pPr algn="r">
              <a:defRPr sz="2000">
                <a:solidFill>
                  <a:schemeClr val="tx1">
                    <a:tint val="75000"/>
                  </a:schemeClr>
                </a:solidFill>
                <a:latin typeface="Arial" pitchFamily="34" charset="0"/>
              </a:defRPr>
            </a:lvl1pPr>
          </a:lstStyle>
          <a:p>
            <a:r>
              <a:rPr lang="en-GB" sz="1100">
                <a:solidFill>
                  <a:prstClr val="black">
                    <a:tint val="75000"/>
                  </a:prstClr>
                </a:solidFill>
              </a:rPr>
              <a:t>Deutsche Börse Group</a:t>
            </a:r>
            <a:r>
              <a:rPr lang="en-GB">
                <a:solidFill>
                  <a:prstClr val="black">
                    <a:tint val="75000"/>
                  </a:prstClr>
                </a:solidFill>
              </a:rPr>
              <a:t>	</a:t>
            </a:r>
            <a:fld id="{92F7DF68-39C9-4B8A-BEDC-AE012F5E4423}" type="slidenum">
              <a:rPr lang="en-GB" smtClean="0">
                <a:solidFill>
                  <a:prstClr val="black">
                    <a:tint val="75000"/>
                  </a:prstClr>
                </a:solidFill>
              </a:rPr>
              <a:pPr/>
              <a:t>‹#›</a:t>
            </a:fld>
            <a:endParaRPr lang="en-GB">
              <a:solidFill>
                <a:prstClr val="black">
                  <a:tint val="75000"/>
                </a:prstClr>
              </a:solidFill>
            </a:endParaRPr>
          </a:p>
        </p:txBody>
      </p:sp>
      <p:sp>
        <p:nvSpPr>
          <p:cNvPr id="10" name="Text Placeholder 10"/>
          <p:cNvSpPr>
            <a:spLocks noGrp="1"/>
          </p:cNvSpPr>
          <p:nvPr>
            <p:ph type="body" sz="quarter" idx="11"/>
          </p:nvPr>
        </p:nvSpPr>
        <p:spPr bwMode="gray">
          <a:xfrm>
            <a:off x="251885" y="1062262"/>
            <a:ext cx="11700767" cy="935037"/>
          </a:xfrm>
        </p:spPr>
        <p:txBody>
          <a:bodyPr vert="horz" lIns="91440" tIns="45720" rIns="91440" bIns="45720" rtlCol="0" anchor="t" anchorCtr="0">
            <a:normAutofit/>
          </a:bodyPr>
          <a:lstStyle>
            <a:lvl1pPr>
              <a:defRPr lang="en-US" sz="2400" dirty="0" smtClean="0">
                <a:solidFill>
                  <a:srgbClr val="999999"/>
                </a:solidFill>
                <a:ea typeface="+mj-ea"/>
                <a:cs typeface="+mj-cs"/>
              </a:defRPr>
            </a:lvl1pPr>
            <a:lvl2pPr>
              <a:defRPr lang="en-US" dirty="0" smtClean="0">
                <a:solidFill>
                  <a:srgbClr val="999999"/>
                </a:solidFill>
              </a:defRPr>
            </a:lvl2pPr>
            <a:lvl3pPr>
              <a:defRPr lang="en-US" dirty="0" smtClean="0">
                <a:solidFill>
                  <a:srgbClr val="999999"/>
                </a:solidFill>
              </a:defRPr>
            </a:lvl3pPr>
            <a:lvl4pPr>
              <a:defRPr lang="en-US" dirty="0" smtClean="0">
                <a:solidFill>
                  <a:srgbClr val="999999"/>
                </a:solidFill>
              </a:defRPr>
            </a:lvl4pPr>
            <a:lvl5pPr>
              <a:defRPr lang="en-GB" dirty="0">
                <a:solidFill>
                  <a:srgbClr val="999999"/>
                </a:solidFill>
              </a:defRPr>
            </a:lvl5pPr>
          </a:lstStyle>
          <a:p>
            <a:pPr lvl="0">
              <a:spcBef>
                <a:spcPct val="0"/>
              </a:spcBef>
            </a:pPr>
            <a:r>
              <a:rPr lang="de-DE"/>
              <a:t>Mastertextformat bearbeiten</a:t>
            </a:r>
          </a:p>
        </p:txBody>
      </p:sp>
    </p:spTree>
    <p:extLst>
      <p:ext uri="{BB962C8B-B14F-4D97-AF65-F5344CB8AC3E}">
        <p14:creationId xmlns:p14="http://schemas.microsoft.com/office/powerpoint/2010/main" val="3969784916"/>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9943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03477749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18434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1456332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3140491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85993624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324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87650434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6702133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93758817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105390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236457000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5087897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7443631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4741968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400172766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a:xfrm>
            <a:off x="10236460" y="6356350"/>
            <a:ext cx="1368165" cy="158256"/>
          </a:xfrm>
          <a:prstGeom prst="rect">
            <a:avLst/>
          </a:prstGeom>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24192360"/>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6720887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120914703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919531227"/>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77586800"/>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03948669"/>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1368766678"/>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839439104"/>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50885180"/>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3137285176"/>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935058627"/>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71627897"/>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a:xfrm>
            <a:off x="10236460" y="6356350"/>
            <a:ext cx="1368165" cy="158256"/>
          </a:xfrm>
          <a:prstGeom prst="rect">
            <a:avLst/>
          </a:prstGeom>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3564258"/>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15555282"/>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003508237"/>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765560270"/>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191163583"/>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16247434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7989332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0821169"/>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041023832"/>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0363717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119007094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833347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29766981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a:xfrm>
            <a:off x="10236460" y="6356350"/>
            <a:ext cx="1368165" cy="158256"/>
          </a:xfrm>
          <a:prstGeom prst="rect">
            <a:avLst/>
          </a:prstGeom>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8038861"/>
      </p:ext>
    </p:extLst>
  </p:cSld>
  <p:clrMapOvr>
    <a:masterClrMapping/>
  </p:clrMapOvr>
  <p:extLst>
    <p:ext uri="{DCECCB84-F9BA-43D5-87BE-67443E8EF086}">
      <p15:sldGuideLst xmlns:p15="http://schemas.microsoft.com/office/powerpoint/2012/main">
        <p15:guide id="1" pos="1549">
          <p15:clr>
            <a:srgbClr val="FBAE40"/>
          </p15:clr>
        </p15:guide>
        <p15:guide id="2" pos="3545" userDrawn="1">
          <p15:clr>
            <a:srgbClr val="FBAE40"/>
          </p15:clr>
        </p15:guide>
        <p15:guide id="3" pos="5360">
          <p15:clr>
            <a:srgbClr val="FBAE40"/>
          </p15:clr>
        </p15:guide>
        <p15:guide id="5" orient="horz" pos="2296">
          <p15:clr>
            <a:srgbClr val="FBAE4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4899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98573944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6774027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9057688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6456635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13258532"/>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cSld name="Title,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a:t>
            </a:r>
            <a:br>
              <a:rPr lang="en-US"/>
            </a:br>
            <a:r>
              <a:rPr lang="en-US"/>
              <a:t> style</a:t>
            </a:r>
            <a:endParaRPr lang="en-GB"/>
          </a:p>
        </p:txBody>
      </p:sp>
      <p:sp>
        <p:nvSpPr>
          <p:cNvPr id="3" name="Content Placeholder 2"/>
          <p:cNvSpPr>
            <a:spLocks noGrp="1"/>
          </p:cNvSpPr>
          <p:nvPr>
            <p:ph idx="1"/>
          </p:nvPr>
        </p:nvSpPr>
        <p:spPr bwMode="gray"/>
        <p:txBody>
          <a:bodyPr/>
          <a:lstStyle/>
          <a:p>
            <a:pPr lvl="0"/>
            <a:r>
              <a:rPr lang="de-DE"/>
              <a:t>Mastertextformat bearbeiten</a:t>
            </a:r>
          </a:p>
          <a:p>
            <a:pPr lvl="1"/>
            <a:r>
              <a:rPr lang="de-DE"/>
              <a:t>Zweite Ebene</a:t>
            </a:r>
          </a:p>
          <a:p>
            <a:pPr lvl="2"/>
            <a:r>
              <a:rPr lang="de-DE"/>
              <a:t>Dritte Ebene</a:t>
            </a:r>
          </a:p>
          <a:p>
            <a:pPr lvl="3"/>
            <a:r>
              <a:rPr lang="de-DE"/>
              <a:t>Vierte Ebene</a:t>
            </a:r>
          </a:p>
        </p:txBody>
      </p:sp>
      <p:sp>
        <p:nvSpPr>
          <p:cNvPr id="7" name="Date Placeholder 3"/>
          <p:cNvSpPr>
            <a:spLocks noGrp="1"/>
          </p:cNvSpPr>
          <p:nvPr>
            <p:ph type="dt" sz="half" idx="2"/>
          </p:nvPr>
        </p:nvSpPr>
        <p:spPr bwMode="gray">
          <a:xfrm>
            <a:off x="4115296" y="183556"/>
            <a:ext cx="2844800" cy="365125"/>
          </a:xfrm>
          <a:prstGeom prst="rect">
            <a:avLst/>
          </a:prstGeom>
        </p:spPr>
        <p:txBody>
          <a:bodyPr vert="horz" lIns="91440" tIns="45720" rIns="91440" bIns="45720" rtlCol="0" anchor="ctr"/>
          <a:lstStyle>
            <a:lvl1pPr algn="l">
              <a:defRPr sz="1100">
                <a:solidFill>
                  <a:schemeClr val="tx1">
                    <a:tint val="75000"/>
                  </a:schemeClr>
                </a:solidFill>
                <a:latin typeface="Arial" pitchFamily="34" charset="0"/>
              </a:defRPr>
            </a:lvl1pPr>
          </a:lstStyle>
          <a:p>
            <a:r>
              <a:rPr lang="en-US">
                <a:solidFill>
                  <a:prstClr val="black">
                    <a:tint val="75000"/>
                  </a:prstClr>
                </a:solidFill>
              </a:rPr>
              <a:t>03 November 2021</a:t>
            </a:r>
            <a:endParaRPr lang="en-GB">
              <a:solidFill>
                <a:prstClr val="black">
                  <a:tint val="75000"/>
                </a:prstClr>
              </a:solidFill>
            </a:endParaRPr>
          </a:p>
        </p:txBody>
      </p:sp>
      <p:sp>
        <p:nvSpPr>
          <p:cNvPr id="8" name="Footer Placeholder 4"/>
          <p:cNvSpPr>
            <a:spLocks noGrp="1"/>
          </p:cNvSpPr>
          <p:nvPr>
            <p:ph type="ftr" sz="quarter" idx="3"/>
          </p:nvPr>
        </p:nvSpPr>
        <p:spPr bwMode="gray">
          <a:xfrm>
            <a:off x="240000" y="183556"/>
            <a:ext cx="3860800" cy="365125"/>
          </a:xfrm>
          <a:prstGeom prst="rect">
            <a:avLst/>
          </a:prstGeom>
        </p:spPr>
        <p:txBody>
          <a:bodyPr vert="horz" lIns="91440" tIns="45720" rIns="91440" bIns="45720" rtlCol="0" anchor="ctr"/>
          <a:lstStyle>
            <a:lvl1pPr algn="ctr">
              <a:defRPr sz="1100">
                <a:solidFill>
                  <a:schemeClr val="tx1">
                    <a:tint val="75000"/>
                  </a:schemeClr>
                </a:solidFill>
                <a:latin typeface="Arial" pitchFamily="34" charset="0"/>
              </a:defRPr>
            </a:lvl1pPr>
          </a:lstStyle>
          <a:p>
            <a:pPr algn="l"/>
            <a:endParaRPr lang="en-GB">
              <a:solidFill>
                <a:prstClr val="black">
                  <a:tint val="75000"/>
                </a:prstClr>
              </a:solidFill>
            </a:endParaRPr>
          </a:p>
        </p:txBody>
      </p:sp>
      <p:sp>
        <p:nvSpPr>
          <p:cNvPr id="9" name="Slide Number Placeholder 5"/>
          <p:cNvSpPr>
            <a:spLocks noGrp="1"/>
          </p:cNvSpPr>
          <p:nvPr>
            <p:ph type="sldNum" sz="quarter" idx="4"/>
          </p:nvPr>
        </p:nvSpPr>
        <p:spPr bwMode="gray">
          <a:xfrm>
            <a:off x="8592277" y="155563"/>
            <a:ext cx="3359723" cy="365125"/>
          </a:xfrm>
          <a:prstGeom prst="rect">
            <a:avLst/>
          </a:prstGeom>
        </p:spPr>
        <p:txBody>
          <a:bodyPr vert="horz" lIns="91440" tIns="45720" rIns="91440" bIns="45720" rtlCol="0" anchor="ctr"/>
          <a:lstStyle>
            <a:lvl1pPr algn="r">
              <a:defRPr sz="2000">
                <a:solidFill>
                  <a:schemeClr val="tx1">
                    <a:tint val="75000"/>
                  </a:schemeClr>
                </a:solidFill>
                <a:latin typeface="Arial" pitchFamily="34" charset="0"/>
              </a:defRPr>
            </a:lvl1pPr>
          </a:lstStyle>
          <a:p>
            <a:r>
              <a:rPr lang="en-GB" sz="1100">
                <a:solidFill>
                  <a:prstClr val="black">
                    <a:tint val="75000"/>
                  </a:prstClr>
                </a:solidFill>
              </a:rPr>
              <a:t>Deutsche Börse Group</a:t>
            </a:r>
            <a:r>
              <a:rPr lang="en-GB">
                <a:solidFill>
                  <a:prstClr val="black">
                    <a:tint val="75000"/>
                  </a:prstClr>
                </a:solidFill>
              </a:rPr>
              <a:t>	</a:t>
            </a:r>
            <a:fld id="{92F7DF68-39C9-4B8A-BEDC-AE012F5E4423}" type="slidenum">
              <a:rPr lang="en-GB" smtClean="0">
                <a:solidFill>
                  <a:prstClr val="black">
                    <a:tint val="75000"/>
                  </a:prstClr>
                </a:solidFill>
              </a:rPr>
              <a:pPr/>
              <a:t>‹#›</a:t>
            </a:fld>
            <a:endParaRPr lang="en-GB">
              <a:solidFill>
                <a:prstClr val="black">
                  <a:tint val="75000"/>
                </a:prstClr>
              </a:solidFill>
            </a:endParaRPr>
          </a:p>
        </p:txBody>
      </p:sp>
      <p:sp>
        <p:nvSpPr>
          <p:cNvPr id="10" name="Text Placeholder 10"/>
          <p:cNvSpPr>
            <a:spLocks noGrp="1"/>
          </p:cNvSpPr>
          <p:nvPr>
            <p:ph type="body" sz="quarter" idx="11"/>
          </p:nvPr>
        </p:nvSpPr>
        <p:spPr bwMode="gray">
          <a:xfrm>
            <a:off x="251885" y="1062262"/>
            <a:ext cx="11700767" cy="935037"/>
          </a:xfrm>
        </p:spPr>
        <p:txBody>
          <a:bodyPr vert="horz" lIns="91440" tIns="45720" rIns="91440" bIns="45720" rtlCol="0" anchor="t" anchorCtr="0">
            <a:normAutofit/>
          </a:bodyPr>
          <a:lstStyle>
            <a:lvl1pPr>
              <a:defRPr lang="en-US" sz="2400" dirty="0" smtClean="0">
                <a:solidFill>
                  <a:srgbClr val="999999"/>
                </a:solidFill>
                <a:ea typeface="+mj-ea"/>
                <a:cs typeface="+mj-cs"/>
              </a:defRPr>
            </a:lvl1pPr>
            <a:lvl2pPr>
              <a:defRPr lang="en-US" dirty="0" smtClean="0">
                <a:solidFill>
                  <a:srgbClr val="999999"/>
                </a:solidFill>
              </a:defRPr>
            </a:lvl2pPr>
            <a:lvl3pPr>
              <a:defRPr lang="en-US" dirty="0" smtClean="0">
                <a:solidFill>
                  <a:srgbClr val="999999"/>
                </a:solidFill>
              </a:defRPr>
            </a:lvl3pPr>
            <a:lvl4pPr>
              <a:defRPr lang="en-US" dirty="0" smtClean="0">
                <a:solidFill>
                  <a:srgbClr val="999999"/>
                </a:solidFill>
              </a:defRPr>
            </a:lvl4pPr>
            <a:lvl5pPr>
              <a:defRPr lang="en-GB" dirty="0">
                <a:solidFill>
                  <a:srgbClr val="999999"/>
                </a:solidFill>
              </a:defRPr>
            </a:lvl5pPr>
          </a:lstStyle>
          <a:p>
            <a:pPr lvl="0">
              <a:spcBef>
                <a:spcPct val="0"/>
              </a:spcBef>
            </a:pPr>
            <a:r>
              <a:rPr lang="de-DE"/>
              <a:t>Mastertextformat bearbeiten</a:t>
            </a:r>
          </a:p>
        </p:txBody>
      </p:sp>
    </p:spTree>
    <p:extLst>
      <p:ext uri="{BB962C8B-B14F-4D97-AF65-F5344CB8AC3E}">
        <p14:creationId xmlns:p14="http://schemas.microsoft.com/office/powerpoint/2010/main" val="2891620443"/>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48309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0522690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1588333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77104942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4372403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79357297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531862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08435275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6092221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36605901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1627988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426924811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a:xfrm>
            <a:off x="10236460" y="6356350"/>
            <a:ext cx="1368165" cy="158256"/>
          </a:xfrm>
          <a:prstGeom prst="rect">
            <a:avLst/>
          </a:prstGeom>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64249676"/>
      </p:ext>
    </p:extLst>
  </p:cSld>
  <p:clrMapOvr>
    <a:masterClrMapping/>
  </p:clrMapOvr>
  <p:extLst>
    <p:ext uri="{DCECCB84-F9BA-43D5-87BE-67443E8EF086}">
      <p15:sldGuideLst xmlns:p15="http://schemas.microsoft.com/office/powerpoint/2012/main">
        <p15:guide id="1" pos="1549" userDrawn="1">
          <p15:clr>
            <a:srgbClr val="FBAE40"/>
          </p15:clr>
        </p15:guide>
        <p15:guide id="2" pos="1822" userDrawn="1">
          <p15:clr>
            <a:srgbClr val="FBAE40"/>
          </p15:clr>
        </p15:guide>
        <p15:guide id="3" pos="5360" userDrawn="1">
          <p15:clr>
            <a:srgbClr val="FBAE40"/>
          </p15:clr>
        </p15:guide>
        <p15:guide id="5" orient="horz" pos="2296">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567569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86078203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9991121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248240616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422669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286194398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2229899036"/>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456525920"/>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155761020"/>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812575345"/>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409515974"/>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62686428"/>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054948231"/>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807908221"/>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780474366"/>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828975684"/>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9632777"/>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209181627"/>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16221235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293187799"/>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65904484"/>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053148046"/>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953165927"/>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03264769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1310768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145188094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724299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5490076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244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4210434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5759154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13806556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3994456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8170969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8183308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87541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rgbClr val="20175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rgbClr val="201751"/>
                </a:solidFill>
              </a:defRPr>
            </a:lvl1pPr>
          </a:lstStyle>
          <a:p>
            <a:r>
              <a:rPr lang="en-US"/>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597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9646224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a:xfrm>
            <a:off x="10236460" y="6356350"/>
            <a:ext cx="1368165" cy="158256"/>
          </a:xfrm>
          <a:prstGeom prst="rect">
            <a:avLst/>
          </a:prstGeom>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1935543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6052984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83696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6598375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536604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66713474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9333519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6221267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1756185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15058871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101141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381212989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696565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45280160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90000"/>
            </a:schemeClr>
          </a:solidFill>
        </p:spPr>
        <p:txBody>
          <a:bodyPr anchor="ctr"/>
          <a:lstStyle>
            <a:lvl1pPr algn="ctr">
              <a:defRPr sz="1400"/>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4016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Tree>
    <p:extLst>
      <p:ext uri="{BB962C8B-B14F-4D97-AF65-F5344CB8AC3E}">
        <p14:creationId xmlns:p14="http://schemas.microsoft.com/office/powerpoint/2010/main" val="139052763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5536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Tree>
    <p:extLst>
      <p:ext uri="{BB962C8B-B14F-4D97-AF65-F5344CB8AC3E}">
        <p14:creationId xmlns:p14="http://schemas.microsoft.com/office/powerpoint/2010/main" val="364489424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03 November 2021</a:t>
            </a:r>
          </a:p>
        </p:txBody>
      </p:sp>
      <p:sp>
        <p:nvSpPr>
          <p:cNvPr id="12" name="Slide Number Placeholder 7">
            <a:extLst>
              <a:ext uri="{FF2B5EF4-FFF2-40B4-BE49-F238E27FC236}">
                <a16:creationId xmlns:a16="http://schemas.microsoft.com/office/drawing/2014/main" id="{1C730971-DA6D-4A5A-9102-54B57A43F3FD}"/>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3327811949"/>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gray">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black">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bwMode="black"/>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bwMode="black"/>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38256584"/>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271545872"/>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8" name="Slide Number Placeholder 7">
            <a:extLst>
              <a:ext uri="{FF2B5EF4-FFF2-40B4-BE49-F238E27FC236}">
                <a16:creationId xmlns:a16="http://schemas.microsoft.com/office/drawing/2014/main" id="{95368330-1EE3-42EA-B730-0C6C36BA4D28}"/>
              </a:ext>
            </a:extLst>
          </p:cNvPr>
          <p:cNvSpPr>
            <a:spLocks noGrp="1"/>
          </p:cNvSpPr>
          <p:nvPr>
            <p:ph type="sldNum" sz="quarter" idx="12"/>
          </p:nvPr>
        </p:nvSpPr>
        <p:spPr bwMode="black">
          <a:xfrm>
            <a:off x="6203950" y="6356350"/>
            <a:ext cx="864158" cy="154196"/>
          </a:xfrm>
        </p:spPr>
        <p:txBody>
          <a:bodyPr/>
          <a:lstStyle>
            <a:lvl1pPr>
              <a:defRPr>
                <a:solidFill>
                  <a:schemeClr val="bg1"/>
                </a:solidFill>
              </a:defRPr>
            </a:lvl1pPr>
          </a:lstStyle>
          <a:p>
            <a:fld id="{62CB3E74-FC4B-418A-B5F6-72ED80208EB2}" type="slidenum">
              <a:rPr lang="en-US" smtClean="0"/>
              <a:pPr/>
              <a:t>‹#›</a:t>
            </a:fld>
            <a:endParaRPr lang="en-US"/>
          </a:p>
        </p:txBody>
      </p:sp>
    </p:spTree>
    <p:extLst>
      <p:ext uri="{BB962C8B-B14F-4D97-AF65-F5344CB8AC3E}">
        <p14:creationId xmlns:p14="http://schemas.microsoft.com/office/powerpoint/2010/main" val="1827357178"/>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7850066"/>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301220900"/>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de-DE" noProof="0"/>
              <a:t>Mastertitelformat bearbeiten</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25496614"/>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chemeClr val="bg2">
              <a:lumMod val="50000"/>
            </a:schemeClr>
          </a:solidFill>
        </p:spPr>
        <p:txBody>
          <a:bodyPr wrap="square" anchor="ctr">
            <a:noAutofit/>
          </a:bodyPr>
          <a:lstStyle>
            <a:lvl1pPr marL="0" indent="0" algn="ctr">
              <a:buNone/>
              <a:defRPr sz="1000">
                <a:solidFill>
                  <a:schemeClr val="tx1"/>
                </a:solidFill>
              </a:defRPr>
            </a:lvl1pPr>
          </a:lstStyle>
          <a:p>
            <a:r>
              <a:rPr lang="de-DE" noProof="0"/>
              <a:t>Bild durch Klicken auf Symbol hinzufügen</a:t>
            </a:r>
            <a:endParaRPr lang="en-US" noProof="0"/>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85627858"/>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863357138"/>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5102735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2598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556704"/>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48464602"/>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de-DE" noProof="0"/>
              <a:t>Mastertitelformat bearbeiten</a:t>
            </a:r>
            <a:endParaRPr lang="en-US" noProof="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719364368"/>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de-DE" noProof="0"/>
              <a:t>Bild durch Klicken auf Symbol hinzufügen</a:t>
            </a:r>
            <a:endParaRPr lang="en-US" noProof="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199562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7562289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350080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133328655"/>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de-DE" noProof="0"/>
              <a:t>Mastertitelformat bearbeiten</a:t>
            </a:r>
            <a:endParaRPr lang="en-US" noProof="0"/>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chemeClr val="bg2">
              <a:lumMod val="50000"/>
            </a:schemeClr>
          </a:solidFill>
        </p:spPr>
        <p:txBody>
          <a:bodyPr anchor="ctr"/>
          <a:lstStyle>
            <a:lvl1pPr algn="ctr">
              <a:defRPr sz="1400">
                <a:solidFill>
                  <a:schemeClr val="bg1"/>
                </a:solidFill>
              </a:defRPr>
            </a:lvl1pPr>
          </a:lstStyle>
          <a:p>
            <a:r>
              <a:rPr lang="de-DE" noProof="0"/>
              <a:t>Bild durch Klicken auf Symbol hinzufügen</a:t>
            </a:r>
            <a:endParaRPr lang="en-US" noProof="0"/>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879937499"/>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791917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3083271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552144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82185579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11959534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73732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414645087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378976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6569593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401401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de-DE" noProof="0"/>
              <a:t>Mastertitelformat bearbeiten</a:t>
            </a:r>
            <a:endParaRPr lang="en-US" noProof="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de-DE" noProof="0"/>
              <a:t>Mastertextformat bearbeiten</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3917399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0320692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65803999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56720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67249885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2407549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0942012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49299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86736462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1939788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67013073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418576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138132867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543197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5676943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9636027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005514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a:stretch>
              <a:fillRect/>
            </a:stretch>
          </a:blipFill>
        </p:spPr>
        <p:txBody>
          <a:bodyPr/>
          <a:lstStyle/>
          <a:p>
            <a:r>
              <a:rPr lang="en-US" noProof="0"/>
              <a:t> </a:t>
            </a:r>
          </a:p>
        </p:txBody>
      </p:sp>
    </p:spTree>
    <p:extLst>
      <p:ext uri="{BB962C8B-B14F-4D97-AF65-F5344CB8AC3E}">
        <p14:creationId xmlns:p14="http://schemas.microsoft.com/office/powerpoint/2010/main" val="304218521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600410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a:stretch>
              <a:fillRect/>
            </a:stretch>
          </a:blipFill>
        </p:spPr>
        <p:txBody>
          <a:bodyPr/>
          <a:lstStyle/>
          <a:p>
            <a:r>
              <a:rPr lang="en-US" noProof="0"/>
              <a:t> </a:t>
            </a:r>
          </a:p>
        </p:txBody>
      </p:sp>
    </p:spTree>
    <p:extLst>
      <p:ext uri="{BB962C8B-B14F-4D97-AF65-F5344CB8AC3E}">
        <p14:creationId xmlns:p14="http://schemas.microsoft.com/office/powerpoint/2010/main" val="98563667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Kapitel (blau)">
    <p:bg bwMode="auto">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bwMode="gray">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bwMode="gray">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bwMode="gray">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bwMode="gray">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09097754"/>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Kapitel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2"/>
            <a:ext cx="815757" cy="1625344"/>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bwMode="gray">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bwMode="gray">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bwMode="gray">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bwMode="gray">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86139749"/>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bwMode="auto">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black">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03 November 2021</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9981114"/>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bwMode="gray">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570530968"/>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bwMode="auto">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white">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801165" y="-487272"/>
            <a:ext cx="815757" cy="1625344"/>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white">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bwMode="white"/>
        <p:txBody>
          <a:bodyPr/>
          <a:lstStyle/>
          <a:p>
            <a:r>
              <a:rPr lang="en-US" noProof="0"/>
              <a:t>03 November 2021</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bwMode="white"/>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5824474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176359301"/>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US" noProof="0"/>
              <a:t>Click to edit Master title style</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white">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bwMode="white"/>
        <p:txBody>
          <a:bodyPr/>
          <a:lstStyle>
            <a:lvl1pPr>
              <a:defRPr>
                <a:solidFill>
                  <a:schemeClr val="bg1"/>
                </a:solidFill>
              </a:defRPr>
            </a:lvl1pPr>
          </a:lstStyle>
          <a:p>
            <a:r>
              <a:rPr lang="en-US" noProof="0"/>
              <a:t>03 November 2021</a:t>
            </a:r>
            <a:endParaRPr lang="en-GB" noProof="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bwMode="white"/>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28198382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bwMode="white">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a:t>
            </a:r>
            <a:r>
              <a:rPr lang="en-US" noProof="0" err="1"/>
              <a:t>pt</a:t>
            </a:r>
            <a:r>
              <a:rPr lang="en-US" noProof="0"/>
              <a:t>, min 28 </a:t>
            </a:r>
            <a:r>
              <a:rPr lang="en-US" noProof="0" err="1"/>
              <a:t>pt</a:t>
            </a:r>
            <a:r>
              <a:rPr lang="en-US" noProof="0"/>
              <a: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bwMode="white"/>
        <p:txBody>
          <a:bodyPr/>
          <a:lstStyle>
            <a:lvl1pPr>
              <a:defRPr>
                <a:solidFill>
                  <a:schemeClr val="bg1"/>
                </a:solidFill>
              </a:defRPr>
            </a:lvl1pPr>
          </a:lstStyle>
          <a:p>
            <a:r>
              <a:rPr lang="en-US" noProof="0"/>
              <a:t>03 November 2021</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bwMode="white"/>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40823224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2869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lvl1pPr>
          </a:lstStyle>
          <a:p>
            <a:r>
              <a:rPr lang="en-US" noProof="0"/>
              <a:t>03 November 2021</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30503155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pt, min 28 pt)”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77771626"/>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p>
            <a:r>
              <a:rPr lang="en-US" noProof="0"/>
              <a:t>03 November 2021</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02609300"/>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531581960"/>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p>
            <a:r>
              <a:rPr lang="en-US" noProof="0"/>
              <a:t>03 November 2021</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64764678"/>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to edit Master title style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03 November 2021</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9790663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03 November 2021</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821610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03 November 2021</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480790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bwMode="white">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bwMode="white">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232787397"/>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03 November 2021</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111005763"/>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0525223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26071563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80314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a:prstGeom prst="rect">
            <a:avLst/>
          </a:prstGeom>
        </p:spPr>
        <p:txBody>
          <a:bodyPr anchor="t"/>
          <a:lstStyle>
            <a:lvl1pPr algn="l">
              <a:lnSpc>
                <a:spcPct val="110000"/>
              </a:lnSpc>
              <a:defRPr sz="1400">
                <a:solidFill>
                  <a:schemeClr val="bg1"/>
                </a:solidFill>
              </a:defRPr>
            </a:lvl1pPr>
          </a:lstStyle>
          <a:p>
            <a:r>
              <a:rPr lang="en-US" noProof="0"/>
              <a:t>03 November 2021</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27255096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4433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2162454212"/>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954502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508" y="-487273"/>
            <a:ext cx="81507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bwMode="white">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bwMode="gray">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bwMode="gray">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bwMode="gray">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bwMode="gray">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bwMode="gray">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02852984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0628665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1165" y="-487273"/>
            <a:ext cx="815757"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78251682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18029374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03 November 2021</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70528705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257263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31519188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0189591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bwMode="gray">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bwMode="gray">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bwMode="gray">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bwMode="gray">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bwMode="gray">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bwMode="gray">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bwMode="gray">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1108211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848074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26002336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6413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bwMode="gray">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bwMode="gray">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bwMode="gray">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bwMode="gray">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bwMode="gray">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bwMode="gray">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52453486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9001046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auto">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65283222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bwMode="auto">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6314041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white">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bwMode="white">
          <a:xfrm>
            <a:off x="586817" y="4689140"/>
            <a:ext cx="3529571" cy="288032"/>
          </a:xfrm>
        </p:spPr>
        <p:txBody>
          <a:bodyPr anchor="t"/>
          <a:lstStyle>
            <a:lvl1pPr algn="l">
              <a:lnSpc>
                <a:spcPct val="110000"/>
              </a:lnSpc>
              <a:defRPr sz="1400">
                <a:solidFill>
                  <a:schemeClr val="bg1"/>
                </a:solidFill>
              </a:defRPr>
            </a:lvl1pPr>
          </a:lstStyle>
          <a:p>
            <a:r>
              <a:rPr lang="en-US" noProof="0"/>
              <a:t>03 November 2021</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a:extLst>
              <a:ext uri="{28A0092B-C50C-407E-A947-70E740481C1C}">
                <a14:useLocalDpi xmlns:a14="http://schemas.microsoft.com/office/drawing/2010/main" val="0"/>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208993813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34" Type="http://schemas.openxmlformats.org/officeDocument/2006/relationships/tags" Target="../tags/tag33.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tags" Target="../tags/tag32.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theme" Target="../theme/theme2.xml"/><Relationship Id="rId37" Type="http://schemas.openxmlformats.org/officeDocument/2006/relationships/image" Target="../media/image2.emf"/><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36" Type="http://schemas.openxmlformats.org/officeDocument/2006/relationships/image" Target="../media/image1.emf"/><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oleObject" Target="../embeddings/oleObject5.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18" Type="http://schemas.openxmlformats.org/officeDocument/2006/relationships/slideLayout" Target="../slideLayouts/slideLayout80.xml"/><Relationship Id="rId26" Type="http://schemas.openxmlformats.org/officeDocument/2006/relationships/slideLayout" Target="../slideLayouts/slideLayout88.xml"/><Relationship Id="rId3" Type="http://schemas.openxmlformats.org/officeDocument/2006/relationships/slideLayout" Target="../slideLayouts/slideLayout65.xml"/><Relationship Id="rId21" Type="http://schemas.openxmlformats.org/officeDocument/2006/relationships/slideLayout" Target="../slideLayouts/slideLayout83.xml"/><Relationship Id="rId34" Type="http://schemas.openxmlformats.org/officeDocument/2006/relationships/tags" Target="../tags/tag63.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slideLayout" Target="../slideLayouts/slideLayout87.xml"/><Relationship Id="rId33" Type="http://schemas.openxmlformats.org/officeDocument/2006/relationships/tags" Target="../tags/tag62.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20" Type="http://schemas.openxmlformats.org/officeDocument/2006/relationships/slideLayout" Target="../slideLayouts/slideLayout82.xml"/><Relationship Id="rId29" Type="http://schemas.openxmlformats.org/officeDocument/2006/relationships/slideLayout" Target="../slideLayouts/slideLayout91.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32" Type="http://schemas.openxmlformats.org/officeDocument/2006/relationships/theme" Target="../theme/theme3.xml"/><Relationship Id="rId37" Type="http://schemas.openxmlformats.org/officeDocument/2006/relationships/image" Target="../media/image2.emf"/><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28" Type="http://schemas.openxmlformats.org/officeDocument/2006/relationships/slideLayout" Target="../slideLayouts/slideLayout90.xml"/><Relationship Id="rId36" Type="http://schemas.openxmlformats.org/officeDocument/2006/relationships/image" Target="../media/image1.emf"/><Relationship Id="rId10" Type="http://schemas.openxmlformats.org/officeDocument/2006/relationships/slideLayout" Target="../slideLayouts/slideLayout72.xml"/><Relationship Id="rId19" Type="http://schemas.openxmlformats.org/officeDocument/2006/relationships/slideLayout" Target="../slideLayouts/slideLayout81.xml"/><Relationship Id="rId31" Type="http://schemas.openxmlformats.org/officeDocument/2006/relationships/slideLayout" Target="../slideLayouts/slideLayout93.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 Id="rId27" Type="http://schemas.openxmlformats.org/officeDocument/2006/relationships/slideLayout" Target="../slideLayouts/slideLayout89.xml"/><Relationship Id="rId30" Type="http://schemas.openxmlformats.org/officeDocument/2006/relationships/slideLayout" Target="../slideLayouts/slideLayout92.xml"/><Relationship Id="rId35" Type="http://schemas.openxmlformats.org/officeDocument/2006/relationships/oleObject" Target="../embeddings/oleObject5.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26" Type="http://schemas.openxmlformats.org/officeDocument/2006/relationships/slideLayout" Target="../slideLayouts/slideLayout119.xml"/><Relationship Id="rId3" Type="http://schemas.openxmlformats.org/officeDocument/2006/relationships/slideLayout" Target="../slideLayouts/slideLayout96.xml"/><Relationship Id="rId21" Type="http://schemas.openxmlformats.org/officeDocument/2006/relationships/slideLayout" Target="../slideLayouts/slideLayout114.xml"/><Relationship Id="rId34" Type="http://schemas.openxmlformats.org/officeDocument/2006/relationships/tags" Target="../tags/tag93.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5" Type="http://schemas.openxmlformats.org/officeDocument/2006/relationships/slideLayout" Target="../slideLayouts/slideLayout118.xml"/><Relationship Id="rId33" Type="http://schemas.openxmlformats.org/officeDocument/2006/relationships/tags" Target="../tags/tag92.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29" Type="http://schemas.openxmlformats.org/officeDocument/2006/relationships/slideLayout" Target="../slideLayouts/slideLayout122.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24" Type="http://schemas.openxmlformats.org/officeDocument/2006/relationships/slideLayout" Target="../slideLayouts/slideLayout117.xml"/><Relationship Id="rId32" Type="http://schemas.openxmlformats.org/officeDocument/2006/relationships/theme" Target="../theme/theme4.xml"/><Relationship Id="rId37" Type="http://schemas.openxmlformats.org/officeDocument/2006/relationships/image" Target="../media/image2.emf"/><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slideLayout" Target="../slideLayouts/slideLayout116.xml"/><Relationship Id="rId28" Type="http://schemas.openxmlformats.org/officeDocument/2006/relationships/slideLayout" Target="../slideLayouts/slideLayout121.xml"/><Relationship Id="rId36" Type="http://schemas.openxmlformats.org/officeDocument/2006/relationships/image" Target="../media/image1.emf"/><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31" Type="http://schemas.openxmlformats.org/officeDocument/2006/relationships/slideLayout" Target="../slideLayouts/slideLayout124.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 Id="rId27" Type="http://schemas.openxmlformats.org/officeDocument/2006/relationships/slideLayout" Target="../slideLayouts/slideLayout120.xml"/><Relationship Id="rId30" Type="http://schemas.openxmlformats.org/officeDocument/2006/relationships/slideLayout" Target="../slideLayouts/slideLayout123.xml"/><Relationship Id="rId35" Type="http://schemas.openxmlformats.org/officeDocument/2006/relationships/oleObject" Target="../embeddings/oleObject5.bin"/></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9" Type="http://schemas.openxmlformats.org/officeDocument/2006/relationships/image" Target="../media/image2.emf"/><Relationship Id="rId3" Type="http://schemas.openxmlformats.org/officeDocument/2006/relationships/slideLayout" Target="../slideLayouts/slideLayout127.xml"/><Relationship Id="rId21" Type="http://schemas.openxmlformats.org/officeDocument/2006/relationships/slideLayout" Target="../slideLayouts/slideLayout145.xml"/><Relationship Id="rId34" Type="http://schemas.openxmlformats.org/officeDocument/2006/relationships/theme" Target="../theme/theme5.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33" Type="http://schemas.openxmlformats.org/officeDocument/2006/relationships/slideLayout" Target="../slideLayouts/slideLayout157.xml"/><Relationship Id="rId38" Type="http://schemas.openxmlformats.org/officeDocument/2006/relationships/image" Target="../media/image1.emf"/><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0" Type="http://schemas.openxmlformats.org/officeDocument/2006/relationships/slideLayout" Target="../slideLayouts/slideLayout144.xml"/><Relationship Id="rId29" Type="http://schemas.openxmlformats.org/officeDocument/2006/relationships/slideLayout" Target="../slideLayouts/slideLayout153.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32" Type="http://schemas.openxmlformats.org/officeDocument/2006/relationships/slideLayout" Target="../slideLayouts/slideLayout156.xml"/><Relationship Id="rId37" Type="http://schemas.openxmlformats.org/officeDocument/2006/relationships/oleObject" Target="../embeddings/oleObject5.bin"/><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slideLayout" Target="../slideLayouts/slideLayout152.xml"/><Relationship Id="rId36" Type="http://schemas.openxmlformats.org/officeDocument/2006/relationships/tags" Target="../tags/tag123.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31" Type="http://schemas.openxmlformats.org/officeDocument/2006/relationships/slideLayout" Target="../slideLayouts/slideLayout155.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slideLayout" Target="../slideLayouts/slideLayout154.xml"/><Relationship Id="rId35" Type="http://schemas.openxmlformats.org/officeDocument/2006/relationships/tags" Target="../tags/tag12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slideLayout" Target="../slideLayouts/slideLayout170.xml"/><Relationship Id="rId18" Type="http://schemas.openxmlformats.org/officeDocument/2006/relationships/slideLayout" Target="../slideLayouts/slideLayout175.xml"/><Relationship Id="rId26" Type="http://schemas.openxmlformats.org/officeDocument/2006/relationships/slideLayout" Target="../slideLayouts/slideLayout183.xml"/><Relationship Id="rId3" Type="http://schemas.openxmlformats.org/officeDocument/2006/relationships/slideLayout" Target="../slideLayouts/slideLayout160.xml"/><Relationship Id="rId21" Type="http://schemas.openxmlformats.org/officeDocument/2006/relationships/slideLayout" Target="../slideLayouts/slideLayout178.xml"/><Relationship Id="rId34" Type="http://schemas.openxmlformats.org/officeDocument/2006/relationships/tags" Target="../tags/tag152.xml"/><Relationship Id="rId7" Type="http://schemas.openxmlformats.org/officeDocument/2006/relationships/slideLayout" Target="../slideLayouts/slideLayout164.xml"/><Relationship Id="rId12" Type="http://schemas.openxmlformats.org/officeDocument/2006/relationships/slideLayout" Target="../slideLayouts/slideLayout169.xml"/><Relationship Id="rId17" Type="http://schemas.openxmlformats.org/officeDocument/2006/relationships/slideLayout" Target="../slideLayouts/slideLayout174.xml"/><Relationship Id="rId25" Type="http://schemas.openxmlformats.org/officeDocument/2006/relationships/slideLayout" Target="../slideLayouts/slideLayout182.xml"/><Relationship Id="rId33" Type="http://schemas.openxmlformats.org/officeDocument/2006/relationships/theme" Target="../theme/theme6.xml"/><Relationship Id="rId38" Type="http://schemas.openxmlformats.org/officeDocument/2006/relationships/image" Target="../media/image2.emf"/><Relationship Id="rId2" Type="http://schemas.openxmlformats.org/officeDocument/2006/relationships/slideLayout" Target="../slideLayouts/slideLayout159.xml"/><Relationship Id="rId16" Type="http://schemas.openxmlformats.org/officeDocument/2006/relationships/slideLayout" Target="../slideLayouts/slideLayout173.xml"/><Relationship Id="rId20" Type="http://schemas.openxmlformats.org/officeDocument/2006/relationships/slideLayout" Target="../slideLayouts/slideLayout177.xml"/><Relationship Id="rId29" Type="http://schemas.openxmlformats.org/officeDocument/2006/relationships/slideLayout" Target="../slideLayouts/slideLayout186.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24" Type="http://schemas.openxmlformats.org/officeDocument/2006/relationships/slideLayout" Target="../slideLayouts/slideLayout181.xml"/><Relationship Id="rId32" Type="http://schemas.openxmlformats.org/officeDocument/2006/relationships/slideLayout" Target="../slideLayouts/slideLayout189.xml"/><Relationship Id="rId37" Type="http://schemas.openxmlformats.org/officeDocument/2006/relationships/image" Target="../media/image1.emf"/><Relationship Id="rId5" Type="http://schemas.openxmlformats.org/officeDocument/2006/relationships/slideLayout" Target="../slideLayouts/slideLayout162.xml"/><Relationship Id="rId15" Type="http://schemas.openxmlformats.org/officeDocument/2006/relationships/slideLayout" Target="../slideLayouts/slideLayout172.xml"/><Relationship Id="rId23" Type="http://schemas.openxmlformats.org/officeDocument/2006/relationships/slideLayout" Target="../slideLayouts/slideLayout180.xml"/><Relationship Id="rId28" Type="http://schemas.openxmlformats.org/officeDocument/2006/relationships/slideLayout" Target="../slideLayouts/slideLayout185.xml"/><Relationship Id="rId36" Type="http://schemas.openxmlformats.org/officeDocument/2006/relationships/oleObject" Target="../embeddings/oleObject7.bin"/><Relationship Id="rId10" Type="http://schemas.openxmlformats.org/officeDocument/2006/relationships/slideLayout" Target="../slideLayouts/slideLayout167.xml"/><Relationship Id="rId19" Type="http://schemas.openxmlformats.org/officeDocument/2006/relationships/slideLayout" Target="../slideLayouts/slideLayout176.xml"/><Relationship Id="rId31" Type="http://schemas.openxmlformats.org/officeDocument/2006/relationships/slideLayout" Target="../slideLayouts/slideLayout188.xml"/><Relationship Id="rId4" Type="http://schemas.openxmlformats.org/officeDocument/2006/relationships/slideLayout" Target="../slideLayouts/slideLayout161.xml"/><Relationship Id="rId9" Type="http://schemas.openxmlformats.org/officeDocument/2006/relationships/slideLayout" Target="../slideLayouts/slideLayout166.xml"/><Relationship Id="rId14" Type="http://schemas.openxmlformats.org/officeDocument/2006/relationships/slideLayout" Target="../slideLayouts/slideLayout171.xml"/><Relationship Id="rId22" Type="http://schemas.openxmlformats.org/officeDocument/2006/relationships/slideLayout" Target="../slideLayouts/slideLayout179.xml"/><Relationship Id="rId27" Type="http://schemas.openxmlformats.org/officeDocument/2006/relationships/slideLayout" Target="../slideLayouts/slideLayout184.xml"/><Relationship Id="rId30" Type="http://schemas.openxmlformats.org/officeDocument/2006/relationships/slideLayout" Target="../slideLayouts/slideLayout187.xml"/><Relationship Id="rId35" Type="http://schemas.openxmlformats.org/officeDocument/2006/relationships/tags" Target="../tags/tag15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97.xml"/><Relationship Id="rId13" Type="http://schemas.openxmlformats.org/officeDocument/2006/relationships/slideLayout" Target="../slideLayouts/slideLayout202.xml"/><Relationship Id="rId18" Type="http://schemas.openxmlformats.org/officeDocument/2006/relationships/slideLayout" Target="../slideLayouts/slideLayout207.xml"/><Relationship Id="rId26" Type="http://schemas.openxmlformats.org/officeDocument/2006/relationships/slideLayout" Target="../slideLayouts/slideLayout215.xml"/><Relationship Id="rId3" Type="http://schemas.openxmlformats.org/officeDocument/2006/relationships/slideLayout" Target="../slideLayouts/slideLayout192.xml"/><Relationship Id="rId21" Type="http://schemas.openxmlformats.org/officeDocument/2006/relationships/slideLayout" Target="../slideLayouts/slideLayout210.xml"/><Relationship Id="rId34" Type="http://schemas.openxmlformats.org/officeDocument/2006/relationships/tags" Target="../tags/tag182.xml"/><Relationship Id="rId7" Type="http://schemas.openxmlformats.org/officeDocument/2006/relationships/slideLayout" Target="../slideLayouts/slideLayout196.xml"/><Relationship Id="rId12" Type="http://schemas.openxmlformats.org/officeDocument/2006/relationships/slideLayout" Target="../slideLayouts/slideLayout201.xml"/><Relationship Id="rId17" Type="http://schemas.openxmlformats.org/officeDocument/2006/relationships/slideLayout" Target="../slideLayouts/slideLayout206.xml"/><Relationship Id="rId25" Type="http://schemas.openxmlformats.org/officeDocument/2006/relationships/slideLayout" Target="../slideLayouts/slideLayout214.xml"/><Relationship Id="rId33" Type="http://schemas.openxmlformats.org/officeDocument/2006/relationships/theme" Target="../theme/theme7.xml"/><Relationship Id="rId38" Type="http://schemas.openxmlformats.org/officeDocument/2006/relationships/image" Target="../media/image2.emf"/><Relationship Id="rId2" Type="http://schemas.openxmlformats.org/officeDocument/2006/relationships/slideLayout" Target="../slideLayouts/slideLayout191.xml"/><Relationship Id="rId16" Type="http://schemas.openxmlformats.org/officeDocument/2006/relationships/slideLayout" Target="../slideLayouts/slideLayout205.xml"/><Relationship Id="rId20" Type="http://schemas.openxmlformats.org/officeDocument/2006/relationships/slideLayout" Target="../slideLayouts/slideLayout209.xml"/><Relationship Id="rId29" Type="http://schemas.openxmlformats.org/officeDocument/2006/relationships/slideLayout" Target="../slideLayouts/slideLayout218.xml"/><Relationship Id="rId1" Type="http://schemas.openxmlformats.org/officeDocument/2006/relationships/slideLayout" Target="../slideLayouts/slideLayout190.xml"/><Relationship Id="rId6" Type="http://schemas.openxmlformats.org/officeDocument/2006/relationships/slideLayout" Target="../slideLayouts/slideLayout195.xml"/><Relationship Id="rId11" Type="http://schemas.openxmlformats.org/officeDocument/2006/relationships/slideLayout" Target="../slideLayouts/slideLayout200.xml"/><Relationship Id="rId24" Type="http://schemas.openxmlformats.org/officeDocument/2006/relationships/slideLayout" Target="../slideLayouts/slideLayout213.xml"/><Relationship Id="rId32" Type="http://schemas.openxmlformats.org/officeDocument/2006/relationships/slideLayout" Target="../slideLayouts/slideLayout221.xml"/><Relationship Id="rId37" Type="http://schemas.openxmlformats.org/officeDocument/2006/relationships/image" Target="../media/image1.emf"/><Relationship Id="rId5" Type="http://schemas.openxmlformats.org/officeDocument/2006/relationships/slideLayout" Target="../slideLayouts/slideLayout194.xml"/><Relationship Id="rId15" Type="http://schemas.openxmlformats.org/officeDocument/2006/relationships/slideLayout" Target="../slideLayouts/slideLayout204.xml"/><Relationship Id="rId23" Type="http://schemas.openxmlformats.org/officeDocument/2006/relationships/slideLayout" Target="../slideLayouts/slideLayout212.xml"/><Relationship Id="rId28" Type="http://schemas.openxmlformats.org/officeDocument/2006/relationships/slideLayout" Target="../slideLayouts/slideLayout217.xml"/><Relationship Id="rId36" Type="http://schemas.openxmlformats.org/officeDocument/2006/relationships/oleObject" Target="../embeddings/oleObject5.bin"/><Relationship Id="rId10" Type="http://schemas.openxmlformats.org/officeDocument/2006/relationships/slideLayout" Target="../slideLayouts/slideLayout199.xml"/><Relationship Id="rId19" Type="http://schemas.openxmlformats.org/officeDocument/2006/relationships/slideLayout" Target="../slideLayouts/slideLayout208.xml"/><Relationship Id="rId31" Type="http://schemas.openxmlformats.org/officeDocument/2006/relationships/slideLayout" Target="../slideLayouts/slideLayout220.xml"/><Relationship Id="rId4" Type="http://schemas.openxmlformats.org/officeDocument/2006/relationships/slideLayout" Target="../slideLayouts/slideLayout193.xml"/><Relationship Id="rId9" Type="http://schemas.openxmlformats.org/officeDocument/2006/relationships/slideLayout" Target="../slideLayouts/slideLayout198.xml"/><Relationship Id="rId14" Type="http://schemas.openxmlformats.org/officeDocument/2006/relationships/slideLayout" Target="../slideLayouts/slideLayout203.xml"/><Relationship Id="rId22" Type="http://schemas.openxmlformats.org/officeDocument/2006/relationships/slideLayout" Target="../slideLayouts/slideLayout211.xml"/><Relationship Id="rId27" Type="http://schemas.openxmlformats.org/officeDocument/2006/relationships/slideLayout" Target="../slideLayouts/slideLayout216.xml"/><Relationship Id="rId30" Type="http://schemas.openxmlformats.org/officeDocument/2006/relationships/slideLayout" Target="../slideLayouts/slideLayout219.xml"/><Relationship Id="rId35" Type="http://schemas.openxmlformats.org/officeDocument/2006/relationships/tags" Target="../tags/tag18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29.xml"/><Relationship Id="rId13" Type="http://schemas.openxmlformats.org/officeDocument/2006/relationships/slideLayout" Target="../slideLayouts/slideLayout234.xml"/><Relationship Id="rId18" Type="http://schemas.openxmlformats.org/officeDocument/2006/relationships/slideLayout" Target="../slideLayouts/slideLayout239.xml"/><Relationship Id="rId26" Type="http://schemas.openxmlformats.org/officeDocument/2006/relationships/slideLayout" Target="../slideLayouts/slideLayout247.xml"/><Relationship Id="rId3" Type="http://schemas.openxmlformats.org/officeDocument/2006/relationships/slideLayout" Target="../slideLayouts/slideLayout224.xml"/><Relationship Id="rId21" Type="http://schemas.openxmlformats.org/officeDocument/2006/relationships/slideLayout" Target="../slideLayouts/slideLayout242.xml"/><Relationship Id="rId34" Type="http://schemas.openxmlformats.org/officeDocument/2006/relationships/tags" Target="../tags/tag212.xml"/><Relationship Id="rId7" Type="http://schemas.openxmlformats.org/officeDocument/2006/relationships/slideLayout" Target="../slideLayouts/slideLayout228.xml"/><Relationship Id="rId12" Type="http://schemas.openxmlformats.org/officeDocument/2006/relationships/slideLayout" Target="../slideLayouts/slideLayout233.xml"/><Relationship Id="rId17" Type="http://schemas.openxmlformats.org/officeDocument/2006/relationships/slideLayout" Target="../slideLayouts/slideLayout238.xml"/><Relationship Id="rId25" Type="http://schemas.openxmlformats.org/officeDocument/2006/relationships/slideLayout" Target="../slideLayouts/slideLayout246.xml"/><Relationship Id="rId33" Type="http://schemas.openxmlformats.org/officeDocument/2006/relationships/theme" Target="../theme/theme8.xml"/><Relationship Id="rId38" Type="http://schemas.openxmlformats.org/officeDocument/2006/relationships/image" Target="../media/image2.emf"/><Relationship Id="rId2" Type="http://schemas.openxmlformats.org/officeDocument/2006/relationships/slideLayout" Target="../slideLayouts/slideLayout223.xml"/><Relationship Id="rId16" Type="http://schemas.openxmlformats.org/officeDocument/2006/relationships/slideLayout" Target="../slideLayouts/slideLayout237.xml"/><Relationship Id="rId20" Type="http://schemas.openxmlformats.org/officeDocument/2006/relationships/slideLayout" Target="../slideLayouts/slideLayout241.xml"/><Relationship Id="rId29" Type="http://schemas.openxmlformats.org/officeDocument/2006/relationships/slideLayout" Target="../slideLayouts/slideLayout250.xml"/><Relationship Id="rId1" Type="http://schemas.openxmlformats.org/officeDocument/2006/relationships/slideLayout" Target="../slideLayouts/slideLayout222.xml"/><Relationship Id="rId6" Type="http://schemas.openxmlformats.org/officeDocument/2006/relationships/slideLayout" Target="../slideLayouts/slideLayout227.xml"/><Relationship Id="rId11" Type="http://schemas.openxmlformats.org/officeDocument/2006/relationships/slideLayout" Target="../slideLayouts/slideLayout232.xml"/><Relationship Id="rId24" Type="http://schemas.openxmlformats.org/officeDocument/2006/relationships/slideLayout" Target="../slideLayouts/slideLayout245.xml"/><Relationship Id="rId32" Type="http://schemas.openxmlformats.org/officeDocument/2006/relationships/slideLayout" Target="../slideLayouts/slideLayout253.xml"/><Relationship Id="rId37" Type="http://schemas.openxmlformats.org/officeDocument/2006/relationships/image" Target="../media/image1.emf"/><Relationship Id="rId5" Type="http://schemas.openxmlformats.org/officeDocument/2006/relationships/slideLayout" Target="../slideLayouts/slideLayout226.xml"/><Relationship Id="rId15" Type="http://schemas.openxmlformats.org/officeDocument/2006/relationships/slideLayout" Target="../slideLayouts/slideLayout236.xml"/><Relationship Id="rId23" Type="http://schemas.openxmlformats.org/officeDocument/2006/relationships/slideLayout" Target="../slideLayouts/slideLayout244.xml"/><Relationship Id="rId28" Type="http://schemas.openxmlformats.org/officeDocument/2006/relationships/slideLayout" Target="../slideLayouts/slideLayout249.xml"/><Relationship Id="rId36" Type="http://schemas.openxmlformats.org/officeDocument/2006/relationships/oleObject" Target="../embeddings/oleObject5.bin"/><Relationship Id="rId10" Type="http://schemas.openxmlformats.org/officeDocument/2006/relationships/slideLayout" Target="../slideLayouts/slideLayout231.xml"/><Relationship Id="rId19" Type="http://schemas.openxmlformats.org/officeDocument/2006/relationships/slideLayout" Target="../slideLayouts/slideLayout240.xml"/><Relationship Id="rId31" Type="http://schemas.openxmlformats.org/officeDocument/2006/relationships/slideLayout" Target="../slideLayouts/slideLayout252.xml"/><Relationship Id="rId4" Type="http://schemas.openxmlformats.org/officeDocument/2006/relationships/slideLayout" Target="../slideLayouts/slideLayout225.xml"/><Relationship Id="rId9" Type="http://schemas.openxmlformats.org/officeDocument/2006/relationships/slideLayout" Target="../slideLayouts/slideLayout230.xml"/><Relationship Id="rId14" Type="http://schemas.openxmlformats.org/officeDocument/2006/relationships/slideLayout" Target="../slideLayouts/slideLayout235.xml"/><Relationship Id="rId22" Type="http://schemas.openxmlformats.org/officeDocument/2006/relationships/slideLayout" Target="../slideLayouts/slideLayout243.xml"/><Relationship Id="rId27" Type="http://schemas.openxmlformats.org/officeDocument/2006/relationships/slideLayout" Target="../slideLayouts/slideLayout248.xml"/><Relationship Id="rId30" Type="http://schemas.openxmlformats.org/officeDocument/2006/relationships/slideLayout" Target="../slideLayouts/slideLayout251.xml"/><Relationship Id="rId35" Type="http://schemas.openxmlformats.org/officeDocument/2006/relationships/tags" Target="../tags/tag21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61.xml"/><Relationship Id="rId13" Type="http://schemas.openxmlformats.org/officeDocument/2006/relationships/slideLayout" Target="../slideLayouts/slideLayout266.xml"/><Relationship Id="rId18" Type="http://schemas.openxmlformats.org/officeDocument/2006/relationships/slideLayout" Target="../slideLayouts/slideLayout271.xml"/><Relationship Id="rId26" Type="http://schemas.openxmlformats.org/officeDocument/2006/relationships/slideLayout" Target="../slideLayouts/slideLayout279.xml"/><Relationship Id="rId3" Type="http://schemas.openxmlformats.org/officeDocument/2006/relationships/slideLayout" Target="../slideLayouts/slideLayout256.xml"/><Relationship Id="rId21" Type="http://schemas.openxmlformats.org/officeDocument/2006/relationships/slideLayout" Target="../slideLayouts/slideLayout274.xml"/><Relationship Id="rId34" Type="http://schemas.openxmlformats.org/officeDocument/2006/relationships/tags" Target="../tags/tag243.xml"/><Relationship Id="rId7" Type="http://schemas.openxmlformats.org/officeDocument/2006/relationships/slideLayout" Target="../slideLayouts/slideLayout260.xml"/><Relationship Id="rId12" Type="http://schemas.openxmlformats.org/officeDocument/2006/relationships/slideLayout" Target="../slideLayouts/slideLayout265.xml"/><Relationship Id="rId17" Type="http://schemas.openxmlformats.org/officeDocument/2006/relationships/slideLayout" Target="../slideLayouts/slideLayout270.xml"/><Relationship Id="rId25" Type="http://schemas.openxmlformats.org/officeDocument/2006/relationships/slideLayout" Target="../slideLayouts/slideLayout278.xml"/><Relationship Id="rId33" Type="http://schemas.openxmlformats.org/officeDocument/2006/relationships/tags" Target="../tags/tag242.xml"/><Relationship Id="rId2" Type="http://schemas.openxmlformats.org/officeDocument/2006/relationships/slideLayout" Target="../slideLayouts/slideLayout255.xml"/><Relationship Id="rId16" Type="http://schemas.openxmlformats.org/officeDocument/2006/relationships/slideLayout" Target="../slideLayouts/slideLayout269.xml"/><Relationship Id="rId20" Type="http://schemas.openxmlformats.org/officeDocument/2006/relationships/slideLayout" Target="../slideLayouts/slideLayout273.xml"/><Relationship Id="rId29" Type="http://schemas.openxmlformats.org/officeDocument/2006/relationships/slideLayout" Target="../slideLayouts/slideLayout282.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24" Type="http://schemas.openxmlformats.org/officeDocument/2006/relationships/slideLayout" Target="../slideLayouts/slideLayout277.xml"/><Relationship Id="rId32" Type="http://schemas.openxmlformats.org/officeDocument/2006/relationships/theme" Target="../theme/theme9.xml"/><Relationship Id="rId37" Type="http://schemas.openxmlformats.org/officeDocument/2006/relationships/image" Target="../media/image2.emf"/><Relationship Id="rId5" Type="http://schemas.openxmlformats.org/officeDocument/2006/relationships/slideLayout" Target="../slideLayouts/slideLayout258.xml"/><Relationship Id="rId15" Type="http://schemas.openxmlformats.org/officeDocument/2006/relationships/slideLayout" Target="../slideLayouts/slideLayout268.xml"/><Relationship Id="rId23" Type="http://schemas.openxmlformats.org/officeDocument/2006/relationships/slideLayout" Target="../slideLayouts/slideLayout276.xml"/><Relationship Id="rId28" Type="http://schemas.openxmlformats.org/officeDocument/2006/relationships/slideLayout" Target="../slideLayouts/slideLayout281.xml"/><Relationship Id="rId36" Type="http://schemas.openxmlformats.org/officeDocument/2006/relationships/image" Target="../media/image1.emf"/><Relationship Id="rId10" Type="http://schemas.openxmlformats.org/officeDocument/2006/relationships/slideLayout" Target="../slideLayouts/slideLayout263.xml"/><Relationship Id="rId19" Type="http://schemas.openxmlformats.org/officeDocument/2006/relationships/slideLayout" Target="../slideLayouts/slideLayout272.xml"/><Relationship Id="rId31" Type="http://schemas.openxmlformats.org/officeDocument/2006/relationships/slideLayout" Target="../slideLayouts/slideLayout284.xml"/><Relationship Id="rId4" Type="http://schemas.openxmlformats.org/officeDocument/2006/relationships/slideLayout" Target="../slideLayouts/slideLayout257.xml"/><Relationship Id="rId9" Type="http://schemas.openxmlformats.org/officeDocument/2006/relationships/slideLayout" Target="../slideLayouts/slideLayout262.xml"/><Relationship Id="rId14" Type="http://schemas.openxmlformats.org/officeDocument/2006/relationships/slideLayout" Target="../slideLayouts/slideLayout267.xml"/><Relationship Id="rId22" Type="http://schemas.openxmlformats.org/officeDocument/2006/relationships/slideLayout" Target="../slideLayouts/slideLayout275.xml"/><Relationship Id="rId27" Type="http://schemas.openxmlformats.org/officeDocument/2006/relationships/slideLayout" Target="../slideLayouts/slideLayout280.xml"/><Relationship Id="rId30" Type="http://schemas.openxmlformats.org/officeDocument/2006/relationships/slideLayout" Target="../slideLayouts/slideLayout283.xml"/><Relationship Id="rId35" Type="http://schemas.openxmlformats.org/officeDocument/2006/relationships/oleObject" Target="../embeddings/oleObject5.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3020384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000" b="1" i="0" baseline="0">
              <a:latin typeface="Arial" panose="020B0604020202020204" pitchFamily="34" charset="0"/>
              <a:ea typeface="+mj-ea"/>
              <a:cs typeface="+mj-cs"/>
              <a:sym typeface="Arial" panose="020B0604020202020204" pitchFamily="34" charset="0"/>
            </a:endParaRP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9" r:id="rId3"/>
    <p:sldLayoutId id="2147483670" r:id="rId4"/>
    <p:sldLayoutId id="2147483671" r:id="rId5"/>
    <p:sldLayoutId id="2147483673" r:id="rId6"/>
    <p:sldLayoutId id="2147483672" r:id="rId7"/>
    <p:sldLayoutId id="2147483674" r:id="rId8"/>
    <p:sldLayoutId id="2147483675" r:id="rId9"/>
    <p:sldLayoutId id="2147483660" r:id="rId10"/>
    <p:sldLayoutId id="2147483677" r:id="rId11"/>
    <p:sldLayoutId id="2147483679" r:id="rId12"/>
    <p:sldLayoutId id="2147483676" r:id="rId13"/>
    <p:sldLayoutId id="2147483678" r:id="rId14"/>
    <p:sldLayoutId id="2147483680" r:id="rId15"/>
    <p:sldLayoutId id="2147483681" r:id="rId16"/>
    <p:sldLayoutId id="2147483663" r:id="rId17"/>
    <p:sldLayoutId id="2147483686" r:id="rId18"/>
    <p:sldLayoutId id="2147483650" r:id="rId19"/>
    <p:sldLayoutId id="2147483656" r:id="rId20"/>
    <p:sldLayoutId id="2147483657" r:id="rId21"/>
    <p:sldLayoutId id="2147483667" r:id="rId22"/>
    <p:sldLayoutId id="2147483654" r:id="rId23"/>
    <p:sldLayoutId id="2147483655" r:id="rId24"/>
    <p:sldLayoutId id="2147483693" r:id="rId25"/>
    <p:sldLayoutId id="2147483692" r:id="rId26"/>
    <p:sldLayoutId id="2147483687" r:id="rId27"/>
    <p:sldLayoutId id="2147483688" r:id="rId28"/>
    <p:sldLayoutId id="2147483689" r:id="rId29"/>
    <p:sldLayoutId id="2147483690" r:id="rId30"/>
    <p:sldLayoutId id="2147483664" r:id="rId31"/>
  </p:sldLayoutIdLst>
  <p:hf hdr="0" ftr="0" dt="0"/>
  <p:txStyles>
    <p:title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40149320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2839127745"/>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 id="2147483943" r:id="rId12"/>
    <p:sldLayoutId id="2147483944" r:id="rId13"/>
    <p:sldLayoutId id="2147483945" r:id="rId14"/>
    <p:sldLayoutId id="2147483946" r:id="rId15"/>
    <p:sldLayoutId id="2147483947" r:id="rId16"/>
    <p:sldLayoutId id="2147483948" r:id="rId17"/>
    <p:sldLayoutId id="2147483949" r:id="rId18"/>
    <p:sldLayoutId id="2147483950" r:id="rId19"/>
    <p:sldLayoutId id="2147483951" r:id="rId20"/>
    <p:sldLayoutId id="2147483952" r:id="rId21"/>
    <p:sldLayoutId id="2147483953" r:id="rId22"/>
    <p:sldLayoutId id="2147483954" r:id="rId23"/>
    <p:sldLayoutId id="2147483955" r:id="rId24"/>
    <p:sldLayoutId id="2147483956" r:id="rId25"/>
    <p:sldLayoutId id="2147483957" r:id="rId26"/>
    <p:sldLayoutId id="2147483958" r:id="rId27"/>
    <p:sldLayoutId id="2147483959" r:id="rId28"/>
    <p:sldLayoutId id="2147483960" r:id="rId29"/>
    <p:sldLayoutId id="2147483961" r:id="rId30"/>
    <p:sldLayoutId id="2147483962" r:id="rId31"/>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23476834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a:t>03 November 2021</a:t>
            </a:r>
            <a:endParaRPr lang="en-US" noProof="0"/>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53645740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Lst>
  <p:hf hdr="0" ftr="0" dt="0"/>
  <p:txStyles>
    <p:titleStyle>
      <a:lvl1pPr algn="l" defTabSz="914400" rtl="0" eaLnBrk="1" latinLnBrk="0" hangingPunct="1">
        <a:lnSpc>
          <a:spcPts val="33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8721323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331815104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4" r:id="rId21"/>
    <p:sldLayoutId id="2147483755" r:id="rId22"/>
    <p:sldLayoutId id="2147483756" r:id="rId23"/>
    <p:sldLayoutId id="2147483757" r:id="rId24"/>
    <p:sldLayoutId id="2147483758" r:id="rId25"/>
    <p:sldLayoutId id="2147483759" r:id="rId26"/>
    <p:sldLayoutId id="2147483760" r:id="rId27"/>
    <p:sldLayoutId id="2147483761" r:id="rId28"/>
    <p:sldLayoutId id="2147483762" r:id="rId29"/>
    <p:sldLayoutId id="2147483763" r:id="rId30"/>
    <p:sldLayoutId id="2147483764" r:id="rId31"/>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5"/>
            </p:custDataLst>
            <p:extLst>
              <p:ext uri="{D42A27DB-BD31-4B8C-83A1-F6EECF244321}">
                <p14:modId xmlns:p14="http://schemas.microsoft.com/office/powerpoint/2010/main" val="1721359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7" imgW="286" imgH="286" progId="TCLayout.ActiveDocument.1">
                  <p:embed/>
                </p:oleObj>
              </mc:Choice>
              <mc:Fallback>
                <p:oleObj name="think-cell Slide" r:id="rId37"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6"/>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2387131843"/>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87" r:id="rId21"/>
    <p:sldLayoutId id="2147483788" r:id="rId22"/>
    <p:sldLayoutId id="2147483789" r:id="rId23"/>
    <p:sldLayoutId id="2147483790" r:id="rId24"/>
    <p:sldLayoutId id="2147483791" r:id="rId25"/>
    <p:sldLayoutId id="2147483792" r:id="rId26"/>
    <p:sldLayoutId id="2147483793" r:id="rId27"/>
    <p:sldLayoutId id="2147483794" r:id="rId28"/>
    <p:sldLayoutId id="2147483795" r:id="rId29"/>
    <p:sldLayoutId id="2147483796" r:id="rId30"/>
    <p:sldLayoutId id="2147483797" r:id="rId31"/>
    <p:sldLayoutId id="2147483798" r:id="rId32"/>
    <p:sldLayoutId id="2147483963" r:id="rId33"/>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22272143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3636423788"/>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 id="2147483816" r:id="rId17"/>
    <p:sldLayoutId id="2147483817" r:id="rId18"/>
    <p:sldLayoutId id="2147483818" r:id="rId19"/>
    <p:sldLayoutId id="2147483819" r:id="rId20"/>
    <p:sldLayoutId id="2147483820" r:id="rId21"/>
    <p:sldLayoutId id="2147483821" r:id="rId22"/>
    <p:sldLayoutId id="2147483822" r:id="rId23"/>
    <p:sldLayoutId id="2147483823" r:id="rId24"/>
    <p:sldLayoutId id="2147483824" r:id="rId25"/>
    <p:sldLayoutId id="2147483825" r:id="rId26"/>
    <p:sldLayoutId id="2147483826" r:id="rId27"/>
    <p:sldLayoutId id="2147483827" r:id="rId28"/>
    <p:sldLayoutId id="2147483828" r:id="rId29"/>
    <p:sldLayoutId id="2147483829" r:id="rId30"/>
    <p:sldLayoutId id="2147483830" r:id="rId31"/>
    <p:sldLayoutId id="2147483831" r:id="rId32"/>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29898626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2403092934"/>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 id="2147483849" r:id="rId17"/>
    <p:sldLayoutId id="2147483850" r:id="rId18"/>
    <p:sldLayoutId id="2147483851" r:id="rId19"/>
    <p:sldLayoutId id="2147483852" r:id="rId20"/>
    <p:sldLayoutId id="2147483853" r:id="rId21"/>
    <p:sldLayoutId id="2147483854" r:id="rId22"/>
    <p:sldLayoutId id="2147483855" r:id="rId23"/>
    <p:sldLayoutId id="2147483856" r:id="rId24"/>
    <p:sldLayoutId id="2147483857" r:id="rId25"/>
    <p:sldLayoutId id="2147483858" r:id="rId26"/>
    <p:sldLayoutId id="2147483859" r:id="rId27"/>
    <p:sldLayoutId id="2147483860" r:id="rId28"/>
    <p:sldLayoutId id="2147483861" r:id="rId29"/>
    <p:sldLayoutId id="2147483862" r:id="rId30"/>
    <p:sldLayoutId id="2147483863" r:id="rId31"/>
    <p:sldLayoutId id="2147483864" r:id="rId32"/>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19917572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61523666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77" r:id="rId12"/>
    <p:sldLayoutId id="2147483878" r:id="rId13"/>
    <p:sldLayoutId id="2147483879" r:id="rId14"/>
    <p:sldLayoutId id="2147483880" r:id="rId15"/>
    <p:sldLayoutId id="2147483881" r:id="rId16"/>
    <p:sldLayoutId id="2147483882" r:id="rId17"/>
    <p:sldLayoutId id="2147483883" r:id="rId18"/>
    <p:sldLayoutId id="2147483884" r:id="rId19"/>
    <p:sldLayoutId id="2147483885" r:id="rId20"/>
    <p:sldLayoutId id="2147483886" r:id="rId21"/>
    <p:sldLayoutId id="2147483887" r:id="rId22"/>
    <p:sldLayoutId id="2147483888" r:id="rId23"/>
    <p:sldLayoutId id="2147483889" r:id="rId24"/>
    <p:sldLayoutId id="2147483890" r:id="rId25"/>
    <p:sldLayoutId id="2147483891" r:id="rId26"/>
    <p:sldLayoutId id="2147483892" r:id="rId27"/>
    <p:sldLayoutId id="2147483893" r:id="rId28"/>
    <p:sldLayoutId id="2147483894" r:id="rId29"/>
    <p:sldLayoutId id="2147483895" r:id="rId30"/>
    <p:sldLayoutId id="2147483896" r:id="rId31"/>
    <p:sldLayoutId id="2147483897" r:id="rId32"/>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3"/>
            </p:custDataLst>
            <p:extLst>
              <p:ext uri="{D42A27DB-BD31-4B8C-83A1-F6EECF244321}">
                <p14:modId xmlns:p14="http://schemas.microsoft.com/office/powerpoint/2010/main" val="11860039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5" imgW="286" imgH="286" progId="TCLayout.ActiveDocument.1">
                  <p:embed/>
                </p:oleObj>
              </mc:Choice>
              <mc:Fallback>
                <p:oleObj name="think-cell Slide" r:id="rId35"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4"/>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noProof="0"/>
              <a:t>03 November 2021</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a:p>
            <a:pPr lvl="5"/>
            <a:endParaRPr lang="en-US" noProof="0"/>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601200" y="6376596"/>
            <a:ext cx="576063" cy="126555"/>
          </a:xfrm>
          <a:prstGeom prst="rect">
            <a:avLst/>
          </a:prstGeom>
        </p:spPr>
      </p:pic>
    </p:spTree>
    <p:extLst>
      <p:ext uri="{BB962C8B-B14F-4D97-AF65-F5344CB8AC3E}">
        <p14:creationId xmlns:p14="http://schemas.microsoft.com/office/powerpoint/2010/main" val="86976414"/>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 id="2147483911" r:id="rId13"/>
    <p:sldLayoutId id="2147483912" r:id="rId14"/>
    <p:sldLayoutId id="2147483913" r:id="rId15"/>
    <p:sldLayoutId id="2147483914" r:id="rId16"/>
    <p:sldLayoutId id="2147483915" r:id="rId17"/>
    <p:sldLayoutId id="2147483916" r:id="rId18"/>
    <p:sldLayoutId id="2147483917" r:id="rId19"/>
    <p:sldLayoutId id="2147483918" r:id="rId20"/>
    <p:sldLayoutId id="2147483919" r:id="rId21"/>
    <p:sldLayoutId id="2147483920" r:id="rId22"/>
    <p:sldLayoutId id="2147483921" r:id="rId23"/>
    <p:sldLayoutId id="2147483922" r:id="rId24"/>
    <p:sldLayoutId id="2147483923" r:id="rId25"/>
    <p:sldLayoutId id="2147483924" r:id="rId26"/>
    <p:sldLayoutId id="2147483925" r:id="rId27"/>
    <p:sldLayoutId id="2147483926" r:id="rId28"/>
    <p:sldLayoutId id="2147483927" r:id="rId29"/>
    <p:sldLayoutId id="2147483928" r:id="rId30"/>
    <p:sldLayoutId id="2147483929" r:id="rId31"/>
  </p:sldLayoutIdLst>
  <p:hf hdr="0" ftr="0" dt="0"/>
  <p:txStyles>
    <p:titleStyle>
      <a:lvl1pPr algn="l" defTabSz="914400" rtl="0" eaLnBrk="1" latinLnBrk="0" hangingPunct="1">
        <a:lnSpc>
          <a:spcPct val="11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eurex.com/ex-en/find/membersection" TargetMode="External"/><Relationship Id="rId1" Type="http://schemas.openxmlformats.org/officeDocument/2006/relationships/slideLayout" Target="../slideLayouts/slideLayout14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7.xml"/><Relationship Id="rId1" Type="http://schemas.openxmlformats.org/officeDocument/2006/relationships/tags" Target="../tags/tag272.xml"/><Relationship Id="rId4" Type="http://schemas.openxmlformats.org/officeDocument/2006/relationships/hyperlink" Target="https://www.eurex.com/ex-en/rules-regs/priips-kid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DBAA64-FBB2-4BCE-A976-8CD52B02D281}"/>
              </a:ext>
            </a:extLst>
          </p:cNvPr>
          <p:cNvSpPr/>
          <p:nvPr/>
        </p:nvSpPr>
        <p:spPr>
          <a:xfrm>
            <a:off x="548772" y="4113016"/>
            <a:ext cx="6413568" cy="1940162"/>
          </a:xfrm>
          <a:prstGeom prst="rect">
            <a:avLst/>
          </a:prstGeom>
          <a:solidFill>
            <a:srgbClr val="A0DCC8"/>
          </a:solidFill>
          <a:ln w="28575">
            <a:solidFill>
              <a:srgbClr val="201751"/>
            </a:solid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endParaRPr lang="en-US" sz="1400"/>
          </a:p>
        </p:txBody>
      </p:sp>
      <p:sp>
        <p:nvSpPr>
          <p:cNvPr id="15" name="Rectangle: Rounded Corners 14">
            <a:extLst>
              <a:ext uri="{FF2B5EF4-FFF2-40B4-BE49-F238E27FC236}">
                <a16:creationId xmlns:a16="http://schemas.microsoft.com/office/drawing/2014/main" id="{C6CA3627-DC0E-BB1C-0C43-6930CC8A0E18}"/>
              </a:ext>
            </a:extLst>
          </p:cNvPr>
          <p:cNvSpPr/>
          <p:nvPr/>
        </p:nvSpPr>
        <p:spPr>
          <a:xfrm>
            <a:off x="1618887" y="5154546"/>
            <a:ext cx="1927186" cy="1004205"/>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r>
              <a:rPr lang="en-US" sz="1200" dirty="0">
                <a:solidFill>
                  <a:srgbClr val="201751"/>
                </a:solidFill>
              </a:rPr>
              <a:t>Trade Submission via TEAPI (Direct) only</a:t>
            </a:r>
          </a:p>
        </p:txBody>
      </p:sp>
      <p:sp>
        <p:nvSpPr>
          <p:cNvPr id="13" name="Rectangle: Rounded Corners 12">
            <a:extLst>
              <a:ext uri="{FF2B5EF4-FFF2-40B4-BE49-F238E27FC236}">
                <a16:creationId xmlns:a16="http://schemas.microsoft.com/office/drawing/2014/main" id="{40590AB0-AAD0-6CE0-59E9-B87E7B109395}"/>
              </a:ext>
            </a:extLst>
          </p:cNvPr>
          <p:cNvSpPr/>
          <p:nvPr/>
        </p:nvSpPr>
        <p:spPr>
          <a:xfrm>
            <a:off x="1618887" y="3998850"/>
            <a:ext cx="1927186" cy="100345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r>
              <a:rPr lang="en-US" sz="1200" dirty="0">
                <a:solidFill>
                  <a:srgbClr val="201751"/>
                </a:solidFill>
              </a:rPr>
              <a:t>Not supported</a:t>
            </a:r>
          </a:p>
          <a:p>
            <a:r>
              <a:rPr lang="en-US" sz="1200" dirty="0">
                <a:solidFill>
                  <a:srgbClr val="201751"/>
                </a:solidFill>
              </a:rPr>
              <a:t>Go-live TBD</a:t>
            </a:r>
          </a:p>
        </p:txBody>
      </p:sp>
      <p:sp>
        <p:nvSpPr>
          <p:cNvPr id="2" name="Title 1">
            <a:extLst>
              <a:ext uri="{FF2B5EF4-FFF2-40B4-BE49-F238E27FC236}">
                <a16:creationId xmlns:a16="http://schemas.microsoft.com/office/drawing/2014/main" id="{C351C591-5CC7-602D-76A8-B5132A62ED23}"/>
              </a:ext>
            </a:extLst>
          </p:cNvPr>
          <p:cNvSpPr>
            <a:spLocks noGrp="1"/>
          </p:cNvSpPr>
          <p:nvPr>
            <p:ph type="title"/>
          </p:nvPr>
        </p:nvSpPr>
        <p:spPr>
          <a:xfrm>
            <a:off x="399116" y="215897"/>
            <a:ext cx="11017250" cy="468412"/>
          </a:xfrm>
        </p:spPr>
        <p:txBody>
          <a:bodyPr/>
          <a:lstStyle/>
          <a:p>
            <a:r>
              <a:rPr lang="en-US" dirty="0"/>
              <a:t>Package Clearing - overview</a:t>
            </a:r>
          </a:p>
        </p:txBody>
      </p:sp>
      <p:sp>
        <p:nvSpPr>
          <p:cNvPr id="18" name="Rectangle: Rounded Corners 17">
            <a:extLst>
              <a:ext uri="{FF2B5EF4-FFF2-40B4-BE49-F238E27FC236}">
                <a16:creationId xmlns:a16="http://schemas.microsoft.com/office/drawing/2014/main" id="{EA87E1E5-B203-481F-1E28-2020D36C70D4}"/>
              </a:ext>
            </a:extLst>
          </p:cNvPr>
          <p:cNvSpPr/>
          <p:nvPr/>
        </p:nvSpPr>
        <p:spPr>
          <a:xfrm>
            <a:off x="10250105" y="2636373"/>
            <a:ext cx="1542781" cy="3515171"/>
          </a:xfrm>
          <a:prstGeom prst="roundRect">
            <a:avLst/>
          </a:prstGeom>
          <a:solidFill>
            <a:srgbClr val="A0DCC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r>
              <a:rPr lang="en-US" sz="1200" dirty="0">
                <a:solidFill>
                  <a:srgbClr val="201751"/>
                </a:solidFill>
              </a:rPr>
              <a:t>For further information, please refer to section </a:t>
            </a:r>
            <a:r>
              <a:rPr lang="en-US" sz="1200" b="1" dirty="0">
                <a:solidFill>
                  <a:srgbClr val="201751"/>
                </a:solidFill>
              </a:rPr>
              <a:t>7.6 </a:t>
            </a:r>
            <a:r>
              <a:rPr lang="en-US" sz="1200" dirty="0">
                <a:solidFill>
                  <a:srgbClr val="201751"/>
                </a:solidFill>
              </a:rPr>
              <a:t>&amp;</a:t>
            </a:r>
            <a:r>
              <a:rPr lang="en-US" sz="1200" b="1" dirty="0">
                <a:solidFill>
                  <a:srgbClr val="201751"/>
                </a:solidFill>
              </a:rPr>
              <a:t> 7.7 </a:t>
            </a:r>
            <a:r>
              <a:rPr lang="en-US" sz="1200" dirty="0">
                <a:solidFill>
                  <a:srgbClr val="201751"/>
                </a:solidFill>
              </a:rPr>
              <a:t>of the</a:t>
            </a:r>
            <a:r>
              <a:rPr lang="en-US" sz="1200" b="1" dirty="0">
                <a:solidFill>
                  <a:srgbClr val="201751"/>
                </a:solidFill>
              </a:rPr>
              <a:t> </a:t>
            </a:r>
            <a:r>
              <a:rPr lang="en-US" sz="1200" b="1" u="sng" dirty="0">
                <a:solidFill>
                  <a:srgbClr val="201751"/>
                </a:solidFill>
                <a:hlinkClick r:id="rId2"/>
              </a:rPr>
              <a:t>Eurex OTC Procedures Manual</a:t>
            </a:r>
            <a:r>
              <a:rPr lang="en-US" sz="600" dirty="0">
                <a:solidFill>
                  <a:srgbClr val="201751"/>
                </a:solidFill>
              </a:rPr>
              <a:t>2</a:t>
            </a:r>
            <a:r>
              <a:rPr lang="en-US" sz="1200" dirty="0">
                <a:solidFill>
                  <a:srgbClr val="201751"/>
                </a:solidFill>
              </a:rPr>
              <a:t>, and within the </a:t>
            </a:r>
            <a:r>
              <a:rPr lang="en-US" sz="1200" b="1" dirty="0">
                <a:solidFill>
                  <a:srgbClr val="201751"/>
                </a:solidFill>
              </a:rPr>
              <a:t>R16.0 </a:t>
            </a:r>
            <a:r>
              <a:rPr lang="en-US" sz="1200" dirty="0">
                <a:solidFill>
                  <a:srgbClr val="201751"/>
                </a:solidFill>
              </a:rPr>
              <a:t>&amp; </a:t>
            </a:r>
            <a:r>
              <a:rPr lang="en-US" sz="1200" b="1" dirty="0">
                <a:solidFill>
                  <a:srgbClr val="201751"/>
                </a:solidFill>
              </a:rPr>
              <a:t>R18.0 </a:t>
            </a:r>
            <a:endParaRPr lang="en-US" sz="600" dirty="0">
              <a:solidFill>
                <a:srgbClr val="201751"/>
              </a:solidFill>
            </a:endParaRPr>
          </a:p>
          <a:p>
            <a:r>
              <a:rPr lang="en-US" sz="1200" b="1" dirty="0">
                <a:solidFill>
                  <a:srgbClr val="201751"/>
                </a:solidFill>
              </a:rPr>
              <a:t>Functional Release notes </a:t>
            </a:r>
            <a:endParaRPr lang="en-US" sz="600" dirty="0">
              <a:solidFill>
                <a:srgbClr val="201751"/>
              </a:solidFill>
              <a:cs typeface="Arial"/>
            </a:endParaRPr>
          </a:p>
        </p:txBody>
      </p:sp>
      <p:sp>
        <p:nvSpPr>
          <p:cNvPr id="19" name="Rectangle: Rounded Corners 18">
            <a:extLst>
              <a:ext uri="{FF2B5EF4-FFF2-40B4-BE49-F238E27FC236}">
                <a16:creationId xmlns:a16="http://schemas.microsoft.com/office/drawing/2014/main" id="{57693D23-B729-3DD3-B2BA-0F4B52DA4CDC}"/>
              </a:ext>
            </a:extLst>
          </p:cNvPr>
          <p:cNvSpPr/>
          <p:nvPr/>
        </p:nvSpPr>
        <p:spPr>
          <a:xfrm>
            <a:off x="1618891" y="2182968"/>
            <a:ext cx="1927186" cy="37137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b="1">
                <a:solidFill>
                  <a:srgbClr val="201751"/>
                </a:solidFill>
              </a:rPr>
              <a:t>Status</a:t>
            </a:r>
          </a:p>
        </p:txBody>
      </p:sp>
      <p:sp>
        <p:nvSpPr>
          <p:cNvPr id="20" name="Rectangle: Rounded Corners 19">
            <a:extLst>
              <a:ext uri="{FF2B5EF4-FFF2-40B4-BE49-F238E27FC236}">
                <a16:creationId xmlns:a16="http://schemas.microsoft.com/office/drawing/2014/main" id="{88CB1A18-C6F1-C2A8-CC8B-359C9AD90E09}"/>
              </a:ext>
            </a:extLst>
          </p:cNvPr>
          <p:cNvSpPr/>
          <p:nvPr/>
        </p:nvSpPr>
        <p:spPr>
          <a:xfrm>
            <a:off x="3677893" y="2182968"/>
            <a:ext cx="3462674" cy="37137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b="1">
                <a:solidFill>
                  <a:srgbClr val="201751"/>
                </a:solidFill>
              </a:rPr>
              <a:t>Next steps /  Restrictions</a:t>
            </a:r>
          </a:p>
        </p:txBody>
      </p:sp>
      <p:sp>
        <p:nvSpPr>
          <p:cNvPr id="22" name="Rectangle: Rounded Corners 21">
            <a:extLst>
              <a:ext uri="{FF2B5EF4-FFF2-40B4-BE49-F238E27FC236}">
                <a16:creationId xmlns:a16="http://schemas.microsoft.com/office/drawing/2014/main" id="{48D97E8F-1423-3992-D882-A2B3C09001FD}"/>
              </a:ext>
            </a:extLst>
          </p:cNvPr>
          <p:cNvSpPr/>
          <p:nvPr/>
        </p:nvSpPr>
        <p:spPr>
          <a:xfrm>
            <a:off x="7246100" y="2182810"/>
            <a:ext cx="2878500" cy="37137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pPr algn="ctr"/>
            <a:r>
              <a:rPr lang="en-US" sz="1200" b="1">
                <a:solidFill>
                  <a:srgbClr val="201751"/>
                </a:solidFill>
                <a:cs typeface="Arial"/>
              </a:rPr>
              <a:t>Other key information</a:t>
            </a:r>
          </a:p>
        </p:txBody>
      </p:sp>
      <p:sp>
        <p:nvSpPr>
          <p:cNvPr id="23" name="Rectangle: Rounded Corners 22">
            <a:extLst>
              <a:ext uri="{FF2B5EF4-FFF2-40B4-BE49-F238E27FC236}">
                <a16:creationId xmlns:a16="http://schemas.microsoft.com/office/drawing/2014/main" id="{E38DE5A5-9525-FE2C-B056-D465892C646C}"/>
              </a:ext>
            </a:extLst>
          </p:cNvPr>
          <p:cNvSpPr/>
          <p:nvPr/>
        </p:nvSpPr>
        <p:spPr>
          <a:xfrm>
            <a:off x="7248065" y="2636598"/>
            <a:ext cx="2876535" cy="3521403"/>
          </a:xfrm>
          <a:prstGeom prst="round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t"/>
          <a:lstStyle/>
          <a:p>
            <a:pPr marL="171450" indent="-171450">
              <a:spcBef>
                <a:spcPts val="1200"/>
              </a:spcBef>
              <a:buFont typeface="Arial" panose="05000000000000000000" pitchFamily="2" charset="2"/>
              <a:buChar char="•"/>
              <a:defRPr/>
            </a:pPr>
            <a:r>
              <a:rPr lang="en-US" sz="1200" dirty="0">
                <a:solidFill>
                  <a:srgbClr val="201751"/>
                </a:solidFill>
                <a:latin typeface="Arial"/>
              </a:rPr>
              <a:t>Package Size is limited to 200 trades per Package via ATSs</a:t>
            </a:r>
          </a:p>
          <a:p>
            <a:pPr marL="171450" indent="-171450">
              <a:spcBef>
                <a:spcPts val="1200"/>
              </a:spcBef>
              <a:buFont typeface="Arial" panose="05000000000000000000" pitchFamily="2" charset="2"/>
              <a:buChar char="•"/>
              <a:defRPr/>
            </a:pPr>
            <a:r>
              <a:rPr lang="en-US" sz="1200" dirty="0">
                <a:solidFill>
                  <a:srgbClr val="201751"/>
                </a:solidFill>
                <a:latin typeface="Arial"/>
              </a:rPr>
              <a:t>Backloaded</a:t>
            </a:r>
            <a:r>
              <a:rPr lang="en-US" sz="1200" dirty="0">
                <a:solidFill>
                  <a:srgbClr val="201751"/>
                </a:solidFill>
              </a:rPr>
              <a:t> trades are ineligible for package clearing</a:t>
            </a:r>
            <a:endParaRPr lang="en-US" sz="1200" dirty="0">
              <a:solidFill>
                <a:srgbClr val="201751"/>
              </a:solidFill>
              <a:cs typeface="Arial"/>
            </a:endParaRPr>
          </a:p>
          <a:p>
            <a:pPr marL="171450" indent="-171450">
              <a:spcBef>
                <a:spcPts val="1200"/>
              </a:spcBef>
              <a:buFont typeface="Arial" panose="05000000000000000000" pitchFamily="2" charset="2"/>
              <a:buChar char="•"/>
              <a:defRPr/>
            </a:pPr>
            <a:r>
              <a:rPr lang="en-US" sz="1200" dirty="0">
                <a:solidFill>
                  <a:srgbClr val="201751"/>
                </a:solidFill>
              </a:rPr>
              <a:t>Individual trade take-up messages are sent to Clearing Brokers for client trades. CBs are expected to submit a single trade take-up response</a:t>
            </a:r>
            <a:endParaRPr lang="en-US" sz="1200" b="1" dirty="0">
              <a:solidFill>
                <a:srgbClr val="201751"/>
              </a:solidFill>
              <a:highlight>
                <a:srgbClr val="FFFF00"/>
              </a:highlight>
            </a:endParaRPr>
          </a:p>
          <a:p>
            <a:pPr marL="171450" marR="0" lvl="0" indent="-171450" defTabSz="914400">
              <a:lnSpc>
                <a:spcPct val="110000"/>
              </a:lnSpc>
              <a:spcBef>
                <a:spcPts val="1200"/>
              </a:spcBef>
              <a:spcAft>
                <a:spcPts val="0"/>
              </a:spcAft>
              <a:buClrTx/>
              <a:buSzTx/>
              <a:buFont typeface="Arial" panose="05000000000000000000" pitchFamily="2" charset="2"/>
              <a:buChar char="•"/>
              <a:tabLst/>
              <a:defRPr/>
            </a:pPr>
            <a:r>
              <a:rPr lang="en-US" sz="1200" b="1" dirty="0">
                <a:solidFill>
                  <a:srgbClr val="201751"/>
                </a:solidFill>
              </a:rPr>
              <a:t>Enhancement</a:t>
            </a:r>
            <a:r>
              <a:rPr lang="en-US" sz="1200" dirty="0">
                <a:solidFill>
                  <a:srgbClr val="201751"/>
                </a:solidFill>
              </a:rPr>
              <a:t>: with R19.0, single take-up notification per package are transmitted</a:t>
            </a:r>
            <a:endParaRPr lang="en-US" sz="1200" b="1" dirty="0">
              <a:solidFill>
                <a:srgbClr val="201751"/>
              </a:solidFill>
              <a:highlight>
                <a:srgbClr val="FFFF00"/>
              </a:highlight>
              <a:cs typeface="Arial"/>
            </a:endParaRPr>
          </a:p>
        </p:txBody>
      </p:sp>
      <p:sp>
        <p:nvSpPr>
          <p:cNvPr id="24" name="Rectangle: Rounded Corners 23">
            <a:extLst>
              <a:ext uri="{FF2B5EF4-FFF2-40B4-BE49-F238E27FC236}">
                <a16:creationId xmlns:a16="http://schemas.microsoft.com/office/drawing/2014/main" id="{7A6AB800-D47F-4787-7801-A95EC7D4FDC6}"/>
              </a:ext>
            </a:extLst>
          </p:cNvPr>
          <p:cNvSpPr/>
          <p:nvPr/>
        </p:nvSpPr>
        <p:spPr>
          <a:xfrm>
            <a:off x="1625082" y="2662932"/>
            <a:ext cx="1927186" cy="121465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r>
              <a:rPr lang="en-US" sz="1200">
                <a:solidFill>
                  <a:srgbClr val="201751"/>
                </a:solidFill>
              </a:rPr>
              <a:t>Live: 18</a:t>
            </a:r>
            <a:r>
              <a:rPr lang="en-US" sz="1200" baseline="30000">
                <a:solidFill>
                  <a:srgbClr val="201751"/>
                </a:solidFill>
              </a:rPr>
              <a:t>th</a:t>
            </a:r>
            <a:r>
              <a:rPr lang="en-US" sz="1200">
                <a:solidFill>
                  <a:srgbClr val="201751"/>
                </a:solidFill>
              </a:rPr>
              <a:t> Nov 2024</a:t>
            </a:r>
          </a:p>
          <a:p>
            <a:r>
              <a:rPr lang="en-US" sz="1200">
                <a:solidFill>
                  <a:srgbClr val="201751"/>
                </a:solidFill>
              </a:rPr>
              <a:t>OTC Rel. R18.0</a:t>
            </a:r>
            <a:endParaRPr lang="en-US" sz="1200">
              <a:solidFill>
                <a:srgbClr val="201751"/>
              </a:solidFill>
              <a:cs typeface="Arial"/>
            </a:endParaRPr>
          </a:p>
        </p:txBody>
      </p:sp>
      <p:sp>
        <p:nvSpPr>
          <p:cNvPr id="25" name="Rectangle: Rounded Corners 24">
            <a:extLst>
              <a:ext uri="{FF2B5EF4-FFF2-40B4-BE49-F238E27FC236}">
                <a16:creationId xmlns:a16="http://schemas.microsoft.com/office/drawing/2014/main" id="{0FEB7F4F-D260-7F63-A7E3-D0656C98100A}"/>
              </a:ext>
            </a:extLst>
          </p:cNvPr>
          <p:cNvSpPr/>
          <p:nvPr/>
        </p:nvSpPr>
        <p:spPr>
          <a:xfrm>
            <a:off x="3684085" y="2644191"/>
            <a:ext cx="3462677" cy="1214654"/>
          </a:xfrm>
          <a:prstGeom prst="round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pPr marL="285750" indent="-285750">
              <a:spcBef>
                <a:spcPts val="400"/>
              </a:spcBef>
              <a:buFont typeface="Arial" panose="020B0604020202020204" pitchFamily="34" charset="0"/>
              <a:buChar char="•"/>
            </a:pPr>
            <a:r>
              <a:rPr lang="en-US" sz="1200">
                <a:solidFill>
                  <a:srgbClr val="201751"/>
                </a:solidFill>
              </a:rPr>
              <a:t>Clearing Members and Clients need to opt in for this functionality at ECAG</a:t>
            </a:r>
          </a:p>
          <a:p>
            <a:pPr marL="285750" indent="-285750">
              <a:spcBef>
                <a:spcPts val="400"/>
              </a:spcBef>
              <a:buFont typeface="Arial" panose="020B0604020202020204" pitchFamily="34" charset="0"/>
              <a:buChar char="•"/>
            </a:pPr>
            <a:r>
              <a:rPr lang="en-US" sz="1200">
                <a:solidFill>
                  <a:srgbClr val="201751"/>
                </a:solidFill>
              </a:rPr>
              <a:t>Clients cannot utilize this functionality unless their CBs are also enabled </a:t>
            </a:r>
            <a:endParaRPr lang="en-US" sz="1200">
              <a:solidFill>
                <a:srgbClr val="201751"/>
              </a:solidFill>
              <a:cs typeface="Arial"/>
            </a:endParaRPr>
          </a:p>
        </p:txBody>
      </p:sp>
      <p:sp>
        <p:nvSpPr>
          <p:cNvPr id="26" name="Rectangle: Rounded Corners 25">
            <a:extLst>
              <a:ext uri="{FF2B5EF4-FFF2-40B4-BE49-F238E27FC236}">
                <a16:creationId xmlns:a16="http://schemas.microsoft.com/office/drawing/2014/main" id="{FE184C3D-04E3-682D-4458-903FC271424C}"/>
              </a:ext>
            </a:extLst>
          </p:cNvPr>
          <p:cNvSpPr/>
          <p:nvPr/>
        </p:nvSpPr>
        <p:spPr>
          <a:xfrm>
            <a:off x="3681897" y="3995212"/>
            <a:ext cx="3458670" cy="2163541"/>
          </a:xfrm>
          <a:prstGeom prst="round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pPr marL="285750" indent="-285750">
              <a:spcBef>
                <a:spcPts val="400"/>
              </a:spcBef>
              <a:buFont typeface="Arial" panose="020B0604020202020204" pitchFamily="34" charset="0"/>
              <a:buChar char="•"/>
            </a:pPr>
            <a:r>
              <a:rPr lang="en-US" sz="1200" dirty="0">
                <a:solidFill>
                  <a:srgbClr val="201751"/>
                </a:solidFill>
              </a:rPr>
              <a:t>Clearing Members and Clients must enable this functionality at their ATS</a:t>
            </a:r>
          </a:p>
          <a:p>
            <a:pPr marL="285750" indent="-285750">
              <a:spcBef>
                <a:spcPts val="400"/>
              </a:spcBef>
              <a:buFont typeface="Arial" panose="020B0604020202020204" pitchFamily="34" charset="0"/>
              <a:buChar char="•"/>
            </a:pPr>
            <a:r>
              <a:rPr lang="en-US" sz="1200" dirty="0">
                <a:solidFill>
                  <a:srgbClr val="201751"/>
                </a:solidFill>
              </a:rPr>
              <a:t>Clearing Members should be able to consume updated Eurex Trade Notifications and Reports (Package Info)</a:t>
            </a:r>
            <a:endParaRPr lang="en-US" sz="1200" dirty="0">
              <a:solidFill>
                <a:srgbClr val="201751"/>
              </a:solidFill>
              <a:cs typeface="Arial"/>
            </a:endParaRPr>
          </a:p>
          <a:p>
            <a:pPr marL="285750" indent="-285750">
              <a:spcBef>
                <a:spcPts val="400"/>
              </a:spcBef>
              <a:buFont typeface="Arial" panose="020B0604020202020204" pitchFamily="34" charset="0"/>
              <a:buChar char="•"/>
            </a:pPr>
            <a:r>
              <a:rPr lang="en-US" sz="1200" dirty="0">
                <a:solidFill>
                  <a:srgbClr val="201751"/>
                </a:solidFill>
              </a:rPr>
              <a:t>Trades submitted on ATS and cleared via MarkitWire </a:t>
            </a:r>
            <a:r>
              <a:rPr lang="en-US" sz="1200" b="1" dirty="0">
                <a:solidFill>
                  <a:srgbClr val="201751"/>
                </a:solidFill>
              </a:rPr>
              <a:t>won’t </a:t>
            </a:r>
            <a:r>
              <a:rPr lang="en-US" sz="1200" dirty="0">
                <a:solidFill>
                  <a:srgbClr val="201751"/>
                </a:solidFill>
              </a:rPr>
              <a:t>be treated as a Package</a:t>
            </a:r>
            <a:r>
              <a:rPr lang="en-US" sz="1200">
                <a:solidFill>
                  <a:srgbClr val="201751"/>
                </a:solidFill>
              </a:rPr>
              <a:t>. Adoption </a:t>
            </a:r>
            <a:r>
              <a:rPr lang="en-US" sz="1200" dirty="0">
                <a:solidFill>
                  <a:srgbClr val="201751"/>
                </a:solidFill>
              </a:rPr>
              <a:t>of MarkitWire functionality is required by the ATS.</a:t>
            </a:r>
            <a:endParaRPr lang="en-US" sz="600" b="1" i="1" dirty="0">
              <a:solidFill>
                <a:srgbClr val="201751"/>
              </a:solidFill>
              <a:cs typeface="Arial"/>
            </a:endParaRPr>
          </a:p>
        </p:txBody>
      </p:sp>
      <p:sp>
        <p:nvSpPr>
          <p:cNvPr id="28" name="Rectangle: Rounded Corners 27">
            <a:extLst>
              <a:ext uri="{FF2B5EF4-FFF2-40B4-BE49-F238E27FC236}">
                <a16:creationId xmlns:a16="http://schemas.microsoft.com/office/drawing/2014/main" id="{C49B0379-A775-1937-7537-70F576F6AE02}"/>
              </a:ext>
            </a:extLst>
          </p:cNvPr>
          <p:cNvSpPr/>
          <p:nvPr/>
        </p:nvSpPr>
        <p:spPr>
          <a:xfrm>
            <a:off x="399114" y="2181214"/>
            <a:ext cx="1087958" cy="37137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pPr algn="ctr"/>
            <a:r>
              <a:rPr lang="en-US" sz="1200" b="1">
                <a:solidFill>
                  <a:srgbClr val="201751"/>
                </a:solidFill>
              </a:rPr>
              <a:t>ATS</a:t>
            </a:r>
          </a:p>
        </p:txBody>
      </p:sp>
      <p:sp>
        <p:nvSpPr>
          <p:cNvPr id="33" name="Rectangle: Rounded Corners 32">
            <a:extLst>
              <a:ext uri="{FF2B5EF4-FFF2-40B4-BE49-F238E27FC236}">
                <a16:creationId xmlns:a16="http://schemas.microsoft.com/office/drawing/2014/main" id="{F4F36F64-C216-4F48-1C46-489754CA72FB}"/>
              </a:ext>
            </a:extLst>
          </p:cNvPr>
          <p:cNvSpPr/>
          <p:nvPr/>
        </p:nvSpPr>
        <p:spPr>
          <a:xfrm>
            <a:off x="405309" y="2662932"/>
            <a:ext cx="1087958" cy="1195911"/>
          </a:xfrm>
          <a:prstGeom prst="round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a:solidFill>
                  <a:schemeClr val="bg1"/>
                </a:solidFill>
              </a:rPr>
              <a:t>MarkitWire</a:t>
            </a:r>
          </a:p>
        </p:txBody>
      </p:sp>
      <p:sp>
        <p:nvSpPr>
          <p:cNvPr id="34" name="Rectangle: Rounded Corners 33">
            <a:extLst>
              <a:ext uri="{FF2B5EF4-FFF2-40B4-BE49-F238E27FC236}">
                <a16:creationId xmlns:a16="http://schemas.microsoft.com/office/drawing/2014/main" id="{D84592C1-CE01-A0A5-72B5-4FED9C10A667}"/>
              </a:ext>
            </a:extLst>
          </p:cNvPr>
          <p:cNvSpPr/>
          <p:nvPr/>
        </p:nvSpPr>
        <p:spPr>
          <a:xfrm>
            <a:off x="399112" y="3995212"/>
            <a:ext cx="1087958" cy="1003456"/>
          </a:xfrm>
          <a:prstGeom prst="round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dirty="0">
                <a:solidFill>
                  <a:schemeClr val="bg1"/>
                </a:solidFill>
              </a:rPr>
              <a:t>Bloomberg</a:t>
            </a:r>
          </a:p>
        </p:txBody>
      </p:sp>
      <p:sp>
        <p:nvSpPr>
          <p:cNvPr id="35" name="Rectangle: Rounded Corners 34">
            <a:extLst>
              <a:ext uri="{FF2B5EF4-FFF2-40B4-BE49-F238E27FC236}">
                <a16:creationId xmlns:a16="http://schemas.microsoft.com/office/drawing/2014/main" id="{106B083C-3CDC-003C-62EE-AFF9903542BD}"/>
              </a:ext>
            </a:extLst>
          </p:cNvPr>
          <p:cNvSpPr/>
          <p:nvPr/>
        </p:nvSpPr>
        <p:spPr>
          <a:xfrm>
            <a:off x="399112" y="5154546"/>
            <a:ext cx="1087958" cy="1003456"/>
          </a:xfrm>
          <a:prstGeom prst="round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a:solidFill>
                  <a:schemeClr val="bg1"/>
                </a:solidFill>
              </a:rPr>
              <a:t>Tradeweb</a:t>
            </a:r>
          </a:p>
        </p:txBody>
      </p:sp>
      <p:sp>
        <p:nvSpPr>
          <p:cNvPr id="36" name="Rectangle: Rounded Corners 35">
            <a:extLst>
              <a:ext uri="{FF2B5EF4-FFF2-40B4-BE49-F238E27FC236}">
                <a16:creationId xmlns:a16="http://schemas.microsoft.com/office/drawing/2014/main" id="{BEC7F00E-AFA5-B810-F640-E3A72AC000B9}"/>
              </a:ext>
            </a:extLst>
          </p:cNvPr>
          <p:cNvSpPr/>
          <p:nvPr/>
        </p:nvSpPr>
        <p:spPr>
          <a:xfrm>
            <a:off x="399109" y="923956"/>
            <a:ext cx="11392684" cy="1090752"/>
          </a:xfrm>
          <a:prstGeom prst="round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79200" rtlCol="0" anchor="ctr"/>
          <a:lstStyle/>
          <a:p>
            <a:pPr marL="342900" indent="-342900">
              <a:buFont typeface="Arial" panose="020B0604020202020204" pitchFamily="34" charset="0"/>
              <a:buChar char="•"/>
            </a:pPr>
            <a:r>
              <a:rPr kumimoji="0" lang="en-US" sz="1200" b="0" i="0" u="none" strike="noStrike" kern="1200" cap="none" spc="0" normalizeH="0" baseline="0" noProof="0" dirty="0">
                <a:ln>
                  <a:noFill/>
                </a:ln>
                <a:solidFill>
                  <a:srgbClr val="201751"/>
                </a:solidFill>
                <a:effectLst/>
                <a:uLnTx/>
                <a:uFillTx/>
                <a:ea typeface="+mn-ea"/>
                <a:cs typeface="+mn-cs"/>
              </a:rPr>
              <a:t>From November 2023 (R16.0), Members and Clients can submit packages of trades for </a:t>
            </a:r>
            <a:r>
              <a:rPr lang="en-US" sz="1200" dirty="0">
                <a:solidFill>
                  <a:srgbClr val="201751"/>
                </a:solidFill>
              </a:rPr>
              <a:t>novation</a:t>
            </a:r>
            <a:endParaRPr lang="en-US" sz="1200" b="0" i="0" u="none" strike="noStrike" kern="1200" cap="none" spc="0" normalizeH="0" baseline="0" noProof="0" dirty="0">
              <a:ln>
                <a:noFill/>
              </a:ln>
              <a:solidFill>
                <a:srgbClr val="201751"/>
              </a:solidFill>
              <a:effectLst/>
              <a:uLnTx/>
              <a:uFillTx/>
              <a:cs typeface="Arial"/>
            </a:endParaRPr>
          </a:p>
          <a:p>
            <a:pPr marL="342900" indent="-342900">
              <a:buFont typeface="Arial" panose="020B0604020202020204" pitchFamily="34" charset="0"/>
              <a:buChar char="•"/>
            </a:pPr>
            <a:r>
              <a:rPr lang="en-US" sz="1200" dirty="0">
                <a:solidFill>
                  <a:srgbClr val="201751"/>
                </a:solidFill>
              </a:rPr>
              <a:t>These trades will be subject to a single risk check, r</a:t>
            </a:r>
            <a:r>
              <a:rPr lang="en-GB" sz="1200" dirty="0">
                <a:solidFill>
                  <a:srgbClr val="201751"/>
                </a:solidFill>
              </a:rPr>
              <a:t>educing the probability of intraday margin spikes, overcollateralization and operational inefficiencies</a:t>
            </a:r>
            <a:endParaRPr lang="en-GB" sz="1200" dirty="0">
              <a:solidFill>
                <a:srgbClr val="201751"/>
              </a:solidFill>
              <a:cs typeface="Arial"/>
            </a:endParaRPr>
          </a:p>
          <a:p>
            <a:pPr marL="342900" indent="-342900">
              <a:buFont typeface="Arial" panose="020B0604020202020204" pitchFamily="34" charset="0"/>
              <a:buChar char="•"/>
            </a:pPr>
            <a:r>
              <a:rPr lang="en-GB" sz="1200" dirty="0">
                <a:solidFill>
                  <a:srgbClr val="201751"/>
                </a:solidFill>
                <a:cs typeface="Arial"/>
              </a:rPr>
              <a:t>Trades are grouped by unique package identifiers</a:t>
            </a:r>
            <a:endParaRPr lang="en-GB" sz="1200" dirty="0">
              <a:solidFill>
                <a:srgbClr val="201751"/>
              </a:solidFill>
            </a:endParaRPr>
          </a:p>
          <a:p>
            <a:pPr marL="342900" indent="-342900">
              <a:buFont typeface="Arial" panose="020B0604020202020204" pitchFamily="34" charset="0"/>
              <a:buChar char="•"/>
            </a:pPr>
            <a:r>
              <a:rPr lang="en-GB" sz="1200" dirty="0">
                <a:solidFill>
                  <a:srgbClr val="201751"/>
                </a:solidFill>
              </a:rPr>
              <a:t>All trades will be cleared employing the current Eurex Clearing AG infrastructure</a:t>
            </a:r>
            <a:endParaRPr lang="en-US" sz="1200" b="1" dirty="0">
              <a:solidFill>
                <a:srgbClr val="201751"/>
              </a:solidFill>
            </a:endParaRPr>
          </a:p>
        </p:txBody>
      </p:sp>
      <p:sp>
        <p:nvSpPr>
          <p:cNvPr id="4" name="TextBox 26">
            <a:extLst>
              <a:ext uri="{FF2B5EF4-FFF2-40B4-BE49-F238E27FC236}">
                <a16:creationId xmlns:a16="http://schemas.microsoft.com/office/drawing/2014/main" id="{2D507352-9A06-E9E7-298D-7EB0230E12F4}"/>
              </a:ext>
            </a:extLst>
          </p:cNvPr>
          <p:cNvSpPr txBox="1"/>
          <p:nvPr/>
        </p:nvSpPr>
        <p:spPr>
          <a:xfrm>
            <a:off x="6563489" y="6322257"/>
            <a:ext cx="5522579" cy="195246"/>
          </a:xfrm>
          <a:prstGeom prst="rect">
            <a:avLst/>
          </a:prstGeom>
          <a:noFill/>
        </p:spPr>
        <p:txBody>
          <a:bodyPr rot="0" spcFirstLastPara="0" vert="horz" wrap="square" lIns="0" tIns="0" rIns="0" bIns="0" numCol="1" spcCol="0" rtlCol="0" fromWordArt="0" anchor="t" anchorCtr="0" forceAA="0" compatLnSpc="1">
            <a:prstTxWarp prst="textNoShape">
              <a:avLst/>
            </a:prstTxWarp>
            <a:spAutoFit/>
          </a:bodyPr>
          <a:ls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a:lstStyle>
          <a:p>
            <a:r>
              <a:rPr lang="en-GB" sz="600" dirty="0"/>
              <a:t>1 Trade Entry API</a:t>
            </a:r>
            <a:endParaRPr lang="en-GB" sz="600" dirty="0">
              <a:cs typeface="Arial"/>
            </a:endParaRPr>
          </a:p>
          <a:p>
            <a:r>
              <a:rPr lang="en-GB" sz="600" dirty="0">
                <a:cs typeface="Arial"/>
              </a:rPr>
              <a:t>2 </a:t>
            </a:r>
            <a:r>
              <a:rPr lang="en-US" sz="600" dirty="0">
                <a:cs typeface="Arial"/>
                <a:hlinkClick r:id="rId2"/>
              </a:rPr>
              <a:t>Eurex Member Section</a:t>
            </a:r>
            <a:r>
              <a:rPr lang="en-US" sz="600" dirty="0">
                <a:cs typeface="Arial"/>
              </a:rPr>
              <a:t> &gt; Resources &gt; Eurex Clearing &gt; Documentation &amp; Files &gt; EurexOTC Clear &gt; System Documentation &gt; Functional Documents &amp; Guides </a:t>
            </a:r>
            <a:endParaRPr lang="en-GB" sz="600" dirty="0">
              <a:solidFill>
                <a:srgbClr val="000000"/>
              </a:solidFill>
              <a:cs typeface="Arial"/>
            </a:endParaRPr>
          </a:p>
        </p:txBody>
      </p:sp>
    </p:spTree>
    <p:extLst>
      <p:ext uri="{BB962C8B-B14F-4D97-AF65-F5344CB8AC3E}">
        <p14:creationId xmlns:p14="http://schemas.microsoft.com/office/powerpoint/2010/main" val="3686188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949D2-C8D6-4E36-B2EC-7B4B9AF55C48}"/>
              </a:ext>
            </a:extLst>
          </p:cNvPr>
          <p:cNvSpPr>
            <a:spLocks noGrp="1"/>
          </p:cNvSpPr>
          <p:nvPr>
            <p:ph type="title"/>
          </p:nvPr>
        </p:nvSpPr>
        <p:spPr>
          <a:xfrm>
            <a:off x="449662" y="259801"/>
            <a:ext cx="11017250" cy="1008000"/>
          </a:xfrm>
        </p:spPr>
        <p:txBody>
          <a:bodyPr/>
          <a:lstStyle/>
          <a:p>
            <a:r>
              <a:rPr lang="en-US"/>
              <a:t> Disclaimer</a:t>
            </a:r>
          </a:p>
        </p:txBody>
      </p:sp>
      <p:sp>
        <p:nvSpPr>
          <p:cNvPr id="3" name="Content Placeholder 2">
            <a:extLst>
              <a:ext uri="{FF2B5EF4-FFF2-40B4-BE49-F238E27FC236}">
                <a16:creationId xmlns:a16="http://schemas.microsoft.com/office/drawing/2014/main" id="{EB390C62-3BE0-42E3-A776-CE5654DF9F16}"/>
              </a:ext>
            </a:extLst>
          </p:cNvPr>
          <p:cNvSpPr>
            <a:spLocks noGrp="1"/>
          </p:cNvSpPr>
          <p:nvPr>
            <p:ph sz="half" idx="1"/>
          </p:nvPr>
        </p:nvSpPr>
        <p:spPr>
          <a:xfrm>
            <a:off x="587376" y="1700877"/>
            <a:ext cx="5181600" cy="4351338"/>
          </a:xfrm>
        </p:spPr>
        <p:txBody>
          <a:bodyPr>
            <a:normAutofit fontScale="25000" lnSpcReduction="20000"/>
          </a:bodyPr>
          <a:lstStyle/>
          <a:p>
            <a:pPr marL="0" indent="0">
              <a:buNone/>
            </a:pPr>
            <a:r>
              <a:rPr lang="en-US" sz="3600" b="1"/>
              <a:t>© Eurex 2024</a:t>
            </a:r>
          </a:p>
          <a:p>
            <a:pPr marL="0" indent="0">
              <a:buNone/>
            </a:pPr>
            <a:endParaRPr lang="en-US" sz="3600" b="1"/>
          </a:p>
          <a:p>
            <a:r>
              <a:rPr lang="en-US" sz="2800"/>
              <a:t>Deutsche Börse AG (“DBAG”), </a:t>
            </a:r>
            <a:r>
              <a:rPr lang="en-US" sz="2800" err="1"/>
              <a:t>Clearstream</a:t>
            </a:r>
            <a:r>
              <a:rPr lang="en-US" sz="2800"/>
              <a:t> Banking AG (“</a:t>
            </a:r>
            <a:r>
              <a:rPr lang="en-US" sz="2800" err="1"/>
              <a:t>Clearstream</a:t>
            </a:r>
            <a:r>
              <a:rPr lang="en-US" sz="2800"/>
              <a:t>”), Eurex Frankfurt AG (“Eurex”), Eurex Clearing AG (“Eurex Clearing”), Eurex Repo GmbH (“Eurex Repo”) are corporate entities and are registered under German law. </a:t>
            </a:r>
            <a:r>
              <a:rPr lang="en-US" sz="2800" err="1"/>
              <a:t>Eurex</a:t>
            </a:r>
            <a:r>
              <a:rPr lang="en-US" sz="2800"/>
              <a:t> Global Derivatives AG is a corporate entity and is registered under Swiss law. </a:t>
            </a:r>
            <a:r>
              <a:rPr lang="en-US" sz="2800" err="1"/>
              <a:t>Clearstream</a:t>
            </a:r>
            <a:r>
              <a:rPr lang="en-US" sz="2800"/>
              <a:t> Banking S.A. is a corporate entity and is registered under Luxembourg law. </a:t>
            </a:r>
            <a:r>
              <a:rPr lang="en-US" sz="2800" err="1"/>
              <a:t>Eurex</a:t>
            </a:r>
            <a:r>
              <a:rPr lang="en-US" sz="2800"/>
              <a:t> Frankfurt AG is the administrating and operating institution of </a:t>
            </a:r>
            <a:r>
              <a:rPr lang="en-US" sz="2800" err="1"/>
              <a:t>Eurex</a:t>
            </a:r>
            <a:r>
              <a:rPr lang="en-US" sz="2800"/>
              <a:t> Deutschland. </a:t>
            </a:r>
            <a:r>
              <a:rPr lang="en-US" sz="2800" err="1"/>
              <a:t>Eurex</a:t>
            </a:r>
            <a:r>
              <a:rPr lang="en-US" sz="2800"/>
              <a:t> Deutschland is in the following also referred to as the “</a:t>
            </a:r>
            <a:r>
              <a:rPr lang="en-US" sz="2800" err="1"/>
              <a:t>Eurex</a:t>
            </a:r>
            <a:r>
              <a:rPr lang="en-US" sz="2800"/>
              <a:t> Exchange”.</a:t>
            </a:r>
          </a:p>
          <a:p>
            <a:endParaRPr lang="en-US" sz="2800"/>
          </a:p>
          <a:p>
            <a:r>
              <a:rPr lang="en-US" sz="2800"/>
              <a:t>All intellectual property, proprietary and other rights and interests in this publication and the subject matter hereof (other than certain trademarks and service marks listed below) are owned by DBAG or its affiliates and subsidiaries or used under authorization by their respective owners, including, without limitation, all patent, registered design, copyright, trademark and service mark rights. While reasonable care has been taken in the preparation of this publication to provide details that are accurate and not misleading at the time of publication DBAG, </a:t>
            </a:r>
            <a:r>
              <a:rPr lang="en-US" sz="2800" err="1"/>
              <a:t>Clearstream</a:t>
            </a:r>
            <a:r>
              <a:rPr lang="en-US" sz="2800"/>
              <a:t>, </a:t>
            </a:r>
            <a:r>
              <a:rPr lang="en-US" sz="2800" err="1"/>
              <a:t>Eurex</a:t>
            </a:r>
            <a:r>
              <a:rPr lang="en-US" sz="2800"/>
              <a:t>, </a:t>
            </a:r>
            <a:r>
              <a:rPr lang="en-US" sz="2800" err="1"/>
              <a:t>Eurex</a:t>
            </a:r>
            <a:r>
              <a:rPr lang="en-US" sz="2800"/>
              <a:t> Clearing, </a:t>
            </a:r>
            <a:r>
              <a:rPr lang="en-US" sz="2800" err="1"/>
              <a:t>Eurex</a:t>
            </a:r>
            <a:r>
              <a:rPr lang="en-US" sz="2800"/>
              <a:t> Repo as well as the </a:t>
            </a:r>
            <a:r>
              <a:rPr lang="en-US" sz="2800" err="1"/>
              <a:t>Eurex</a:t>
            </a:r>
            <a:r>
              <a:rPr lang="en-US" sz="2800"/>
              <a:t> Exchange and their respective subsidiaries,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endParaRPr lang="en-US" sz="2800"/>
          </a:p>
          <a:p>
            <a:r>
              <a:rPr lang="en-US" sz="2800"/>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All descriptions, examples and calculations contained in this publication are for illustrative purposes only.</a:t>
            </a:r>
          </a:p>
          <a:p>
            <a:endParaRPr lang="en-US" sz="2800"/>
          </a:p>
          <a:p>
            <a:r>
              <a:rPr lang="en-US" sz="2800" err="1"/>
              <a:t>Eurex</a:t>
            </a:r>
            <a:r>
              <a:rPr lang="en-US" sz="2800"/>
              <a:t> and </a:t>
            </a:r>
            <a:r>
              <a:rPr lang="en-US" sz="2800" err="1"/>
              <a:t>Eurex</a:t>
            </a:r>
            <a:r>
              <a:rPr lang="en-US" sz="2800"/>
              <a:t> Clearing offer services directly to members of the </a:t>
            </a:r>
            <a:r>
              <a:rPr lang="en-US" sz="2800" err="1"/>
              <a:t>Eurex</a:t>
            </a:r>
            <a:r>
              <a:rPr lang="en-US" sz="2800"/>
              <a:t> Exchange respectively to clearing members of </a:t>
            </a:r>
            <a:r>
              <a:rPr lang="en-US" sz="2800" err="1"/>
              <a:t>Eurex</a:t>
            </a:r>
            <a:r>
              <a:rPr lang="en-US" sz="2800"/>
              <a:t> Clearing. Those who desire to trade any products available on the </a:t>
            </a:r>
            <a:r>
              <a:rPr lang="en-US" sz="2800" err="1"/>
              <a:t>Eurex</a:t>
            </a:r>
            <a:r>
              <a:rPr lang="en-US" sz="2800"/>
              <a:t> market or who desire to offer and sell any such products to others or who desire to possess a clearing license of </a:t>
            </a:r>
            <a:r>
              <a:rPr lang="en-US" sz="2800" err="1"/>
              <a:t>Eurex</a:t>
            </a:r>
            <a:r>
              <a:rPr lang="en-US" sz="2800"/>
              <a:t> Clearing in order to participate in the clearing process provided by </a:t>
            </a:r>
            <a:r>
              <a:rPr lang="en-US" sz="2800" err="1"/>
              <a:t>Eurex</a:t>
            </a:r>
            <a:r>
              <a:rPr lang="en-US" sz="2800"/>
              <a:t> Clearing, should consider legal and regulatory requirements of those jurisdictions relevant to them, as well as the risks associated with such products, before doing so.</a:t>
            </a:r>
          </a:p>
          <a:p>
            <a:endParaRPr lang="en-US" sz="2800"/>
          </a:p>
          <a:p>
            <a:r>
              <a:rPr lang="en-US" sz="2800"/>
              <a:t>Only </a:t>
            </a:r>
            <a:r>
              <a:rPr lang="en-US" sz="2800" err="1"/>
              <a:t>Eurex</a:t>
            </a:r>
            <a:r>
              <a:rPr lang="en-US" sz="2800"/>
              <a:t> derivatives that are CFTC-approved may be traded via direct access in the United States or by United States persons.  A complete, up-to-date list of </a:t>
            </a:r>
            <a:r>
              <a:rPr lang="en-US" sz="2800" err="1"/>
              <a:t>Eurex</a:t>
            </a:r>
            <a:r>
              <a:rPr lang="en-US" sz="2800"/>
              <a:t> derivatives that are CFTC-approved is available at: https://www.eurex.com/ex-en/rules-regs/eurex-derivatives-us/direct-market-access-from-the-us .</a:t>
            </a:r>
          </a:p>
          <a:p>
            <a:r>
              <a:rPr lang="en-US" sz="2800"/>
              <a:t>In addition, </a:t>
            </a:r>
            <a:r>
              <a:rPr lang="en-US" sz="2800" err="1"/>
              <a:t>Eurex</a:t>
            </a:r>
            <a:r>
              <a:rPr lang="en-US" sz="2800"/>
              <a:t> representatives and participants may familiarize U.S. Qualified Institutional Buyers (QIBs) and broker-dealers with certain eligible </a:t>
            </a:r>
            <a:r>
              <a:rPr lang="en-US" sz="2800" err="1"/>
              <a:t>Eurex</a:t>
            </a:r>
            <a:r>
              <a:rPr lang="en-US" sz="2800"/>
              <a:t> equity options and equity index options pursuant to the terms of the SEC’s July 1, 2013 Class No-Action Relief. A complete, up-to-date list of </a:t>
            </a:r>
            <a:r>
              <a:rPr lang="en-US" sz="2800" err="1"/>
              <a:t>Eurex</a:t>
            </a:r>
            <a:r>
              <a:rPr lang="en-US" sz="2800"/>
              <a:t> options that are eligible under the SEC Class No-Action Relief is available at: https://www.eurex.com/ex-en/rules-regs/eurex-derivatives-us/eurex-options-in-the-us-for-eligible-customers. Lastly, U.S. QIBs and broker-dealers trading on behalf of QIBs may trade certain.</a:t>
            </a:r>
          </a:p>
          <a:p>
            <a:endParaRPr lang="en-US" sz="2800"/>
          </a:p>
          <a:p>
            <a:r>
              <a:rPr lang="en-US" sz="2800"/>
              <a:t>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endParaRPr lang="en-US" sz="2800"/>
          </a:p>
          <a:p>
            <a:endParaRPr lang="en-US" sz="2800"/>
          </a:p>
          <a:p>
            <a:endParaRPr lang="en-US" sz="2800"/>
          </a:p>
          <a:p>
            <a:endParaRPr lang="en-US" sz="2800"/>
          </a:p>
        </p:txBody>
      </p:sp>
      <p:sp>
        <p:nvSpPr>
          <p:cNvPr id="7" name="Inhaltsplatzhalter 6">
            <a:extLst>
              <a:ext uri="{FF2B5EF4-FFF2-40B4-BE49-F238E27FC236}">
                <a16:creationId xmlns:a16="http://schemas.microsoft.com/office/drawing/2014/main" id="{4E70DF34-9DC4-22C5-DC30-A32423C3D954}"/>
              </a:ext>
            </a:extLst>
          </p:cNvPr>
          <p:cNvSpPr>
            <a:spLocks noGrp="1"/>
          </p:cNvSpPr>
          <p:nvPr>
            <p:ph sz="half" idx="2"/>
          </p:nvPr>
        </p:nvSpPr>
        <p:spPr>
          <a:xfrm>
            <a:off x="6172200" y="1916832"/>
            <a:ext cx="5181600" cy="4351338"/>
          </a:xfrm>
        </p:spPr>
        <p:txBody>
          <a:bodyPr/>
          <a:lstStyle/>
          <a:p>
            <a:pPr>
              <a:lnSpc>
                <a:spcPct val="90000"/>
              </a:lnSpc>
            </a:pPr>
            <a:r>
              <a:rPr lang="en-US" sz="800" b="1"/>
              <a:t>Trademarks and Service Marks</a:t>
            </a:r>
          </a:p>
          <a:p>
            <a:pPr>
              <a:lnSpc>
                <a:spcPct val="90000"/>
              </a:lnSpc>
            </a:pPr>
            <a:endParaRPr lang="en-US" sz="800" b="1"/>
          </a:p>
          <a:p>
            <a:pPr>
              <a:lnSpc>
                <a:spcPct val="90000"/>
              </a:lnSpc>
            </a:pPr>
            <a:r>
              <a:rPr lang="en-US" sz="700" err="1"/>
              <a:t>Buxl</a:t>
            </a:r>
            <a:r>
              <a:rPr lang="en-US" sz="700"/>
              <a:t>®, DAX®, </a:t>
            </a:r>
            <a:r>
              <a:rPr lang="en-US" sz="700" err="1"/>
              <a:t>DivDAX</a:t>
            </a:r>
            <a:r>
              <a:rPr lang="en-US" sz="700"/>
              <a:t>®, </a:t>
            </a:r>
            <a:r>
              <a:rPr lang="en-US" sz="700" err="1"/>
              <a:t>eb.rexx</a:t>
            </a:r>
            <a:r>
              <a:rPr lang="en-US" sz="700"/>
              <a:t>®, Eurex®, Eurex Repo®, Strategy Wizard®, Euro GC®, FDAX®, FTSE 100, FWB®, GC Pooling®, GCPI®, MDAX®, ODAX®, SDAX®, </a:t>
            </a:r>
            <a:r>
              <a:rPr lang="en-US" sz="700" err="1"/>
              <a:t>TecDAX</a:t>
            </a:r>
            <a:r>
              <a:rPr lang="en-US" sz="700"/>
              <a:t>®, USD GC Pooling®, VDAX®, VDAX-NEW® and </a:t>
            </a:r>
            <a:r>
              <a:rPr lang="en-US" sz="700" err="1"/>
              <a:t>Xetra</a:t>
            </a:r>
            <a:r>
              <a:rPr lang="en-US" sz="700"/>
              <a:t>® are registered trademarks of DBAG or its affiliates and subsidiaries. MSCI®, EAFE®, ACWI® and all MSCI indexes (the “Indexes”), the data included therein, and service marks included therein are the intellectual property of MSCI Inc., its affiliates and/or their licensors (together, the “MSCI Parties”).  The Indexes are provided “as is” and the user assumes the entire risk of any use it may make or permit to be made of the Indexes. No MSCI Party warrants or guarantees the originality, accuracy and/or completeness of the Indexes and each expressly disclaims all express or implied warranties. No MSCI Party shall have any liability for any errors or omissions in connection with any of the Indexes, or any liability for any direct, indirect, special, punitive, consequential or any other damages (including lost profits) even if notified of the possibility of such damages. For full disclaimer see msci.com/disclaimer. </a:t>
            </a:r>
          </a:p>
          <a:p>
            <a:pPr>
              <a:lnSpc>
                <a:spcPct val="90000"/>
              </a:lnSpc>
            </a:pPr>
            <a:endParaRPr lang="en-US" sz="700"/>
          </a:p>
          <a:p>
            <a:pPr>
              <a:lnSpc>
                <a:spcPct val="90000"/>
              </a:lnSpc>
            </a:pPr>
            <a:r>
              <a:rPr lang="en-US" sz="700"/>
              <a:t>ATX®, ATX® five, CECE® and RDX® are registered trademarks of Vienna Stock Exchange AG. IPD® UK Quarterly Indexes are registered trademarks of Investment Property Databank Ltd. IPD and have been licensed for the use by </a:t>
            </a:r>
            <a:r>
              <a:rPr lang="en-US" sz="700" err="1"/>
              <a:t>Eurex</a:t>
            </a:r>
            <a:r>
              <a:rPr lang="en-US" sz="700"/>
              <a:t> for derivatives. SLI®, SMI® and SMIM® are registered trademarks of SIX Swiss Exchange AG. The STOXX® indexes, the data included therein and the trademarks used in the index names are the intellectual property of STOXX Limited and/or its licensors. </a:t>
            </a:r>
            <a:r>
              <a:rPr lang="en-US" sz="700" err="1"/>
              <a:t>Eurex</a:t>
            </a:r>
            <a:r>
              <a:rPr lang="en-US" sz="700"/>
              <a:t> derivatives based on the STOXX® indexes are in no way sponsored, endorsed, sold or promoted by ISS STOXX and its licensors and neither ISS STOXX nor its licensors shall have any liability with respect thereto. PCS® and Property Claim Services® are registered trademarks of ISO Services, Inc. Korea Exchange, KRX, KOSPI and KOSPI 200 are registered trademarks of Korea Exchange Inc. The names of other companies and third-party products may be trademarks or service marks of their respective owners.</a:t>
            </a:r>
          </a:p>
          <a:p>
            <a:pPr>
              <a:lnSpc>
                <a:spcPct val="90000"/>
              </a:lnSpc>
            </a:pPr>
            <a:endParaRPr lang="en-US" sz="700"/>
          </a:p>
          <a:p>
            <a:pPr>
              <a:lnSpc>
                <a:spcPct val="90000"/>
              </a:lnSpc>
            </a:pPr>
            <a:r>
              <a:rPr lang="en-US" sz="700"/>
              <a:t>FTSE® is a trade mark of the London Stock Exchange Group companies and is used by FTSE International Limited (“FTSE”) under license. All rights in the FTSE®100 Index (the “Index”) vest in FTSE or its licensors. Neither FTSE nor any of their affiliates or licensors (a) assumes any liability, losses, damages, expenses or obligations in connection with any derivative product based on the Index; or (b) accepts any liability for any errors or omissions, fitness for a particular purpose or the results to be obtained from the use of the Index or related data. No party may rely on the Index or related data contained in this communication which Index and data is owned by FTSE or their affiliates. No use or distribution of the Index is permitted without FTSE’s express written consent. FTSE does not promote, sponsor or endorse the content of this communication nor any financial or derivative product that it relates to. </a:t>
            </a:r>
          </a:p>
          <a:p>
            <a:pPr>
              <a:lnSpc>
                <a:spcPct val="90000"/>
              </a:lnSpc>
            </a:pPr>
            <a:endParaRPr lang="en-US" sz="700"/>
          </a:p>
          <a:p>
            <a:pPr>
              <a:lnSpc>
                <a:spcPct val="90000"/>
              </a:lnSpc>
            </a:pPr>
            <a:r>
              <a:rPr lang="en-US" sz="700"/>
              <a:t>PRIIPs: </a:t>
            </a:r>
            <a:r>
              <a:rPr lang="en-US" sz="700" err="1"/>
              <a:t>Eurex</a:t>
            </a:r>
            <a:r>
              <a:rPr lang="en-US" sz="700"/>
              <a:t>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a:t>
            </a:r>
            <a:r>
              <a:rPr lang="en-US" sz="700" err="1"/>
              <a:t>Eurex</a:t>
            </a:r>
            <a:r>
              <a:rPr lang="en-US" sz="700"/>
              <a:t> Deutschland on its website under the following link: </a:t>
            </a:r>
            <a:r>
              <a:rPr lang="en-US" sz="700">
                <a:hlinkClick r:id="rId4"/>
              </a:rPr>
              <a:t>https://www.eurex.com/ex-en/rules-regs/priips-kids</a:t>
            </a:r>
            <a:r>
              <a:rPr lang="en-US" sz="700"/>
              <a:t>.</a:t>
            </a:r>
          </a:p>
          <a:p>
            <a:pPr>
              <a:lnSpc>
                <a:spcPct val="90000"/>
              </a:lnSpc>
            </a:pPr>
            <a:endParaRPr lang="en-US" sz="700"/>
          </a:p>
          <a:p>
            <a:pPr>
              <a:lnSpc>
                <a:spcPct val="90000"/>
              </a:lnSpc>
            </a:pPr>
            <a:r>
              <a:rPr lang="en-US" sz="700"/>
              <a:t>In addition, according to Art. 14(1) PRIIPs Regulation the person advising on, or selling, a PRIIP shall provide the KID to retail investors free of charge.</a:t>
            </a:r>
          </a:p>
          <a:p>
            <a:pPr>
              <a:lnSpc>
                <a:spcPct val="90000"/>
              </a:lnSpc>
            </a:pPr>
            <a:endParaRPr lang="en-US" sz="700"/>
          </a:p>
          <a:p>
            <a:pPr>
              <a:lnSpc>
                <a:spcPct val="90000"/>
              </a:lnSpc>
            </a:pPr>
            <a:endParaRPr lang="en-US" sz="700"/>
          </a:p>
        </p:txBody>
      </p:sp>
      <p:sp>
        <p:nvSpPr>
          <p:cNvPr id="4" name="Date Placeholder 3">
            <a:extLst>
              <a:ext uri="{FF2B5EF4-FFF2-40B4-BE49-F238E27FC236}">
                <a16:creationId xmlns:a16="http://schemas.microsoft.com/office/drawing/2014/main" id="{6CFE24DE-E179-7AC6-710F-D49892665BF7}"/>
              </a:ext>
            </a:extLst>
          </p:cNvPr>
          <p:cNvSpPr>
            <a:spLocks noGrp="1"/>
          </p:cNvSpPr>
          <p:nvPr>
            <p:ph type="dt" sz="half" idx="10"/>
          </p:nvPr>
        </p:nvSpPr>
        <p:spPr/>
        <p:txBody>
          <a:bodyPr/>
          <a:lstStyle/>
          <a:p>
            <a:r>
              <a:rPr lang="en-US"/>
              <a:t>12 November 2024</a:t>
            </a:r>
          </a:p>
        </p:txBody>
      </p:sp>
    </p:spTree>
    <p:custDataLst>
      <p:tags r:id="rId1"/>
    </p:custDataLst>
    <p:extLst>
      <p:ext uri="{BB962C8B-B14F-4D97-AF65-F5344CB8AC3E}">
        <p14:creationId xmlns:p14="http://schemas.microsoft.com/office/powerpoint/2010/main" val="39651564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272.xml><?xml version="1.0" encoding="utf-8"?>
<p:tagLst xmlns:a="http://schemas.openxmlformats.org/drawingml/2006/main" xmlns:r="http://schemas.openxmlformats.org/officeDocument/2006/relationships" xmlns:p="http://schemas.openxmlformats.org/presentationml/2006/main">
  <p:tag name="MIO_GUID" val="30dbddb0-611f-4b6a-9479-58f9df3dcad0"/>
  <p:tag name="MIO_EKGUID" val="329e09c6-ccbd-4ee4-96ef-5a7811142a98"/>
  <p:tag name="MIO_UPDATE" val="True"/>
  <p:tag name="MIO_VERSION" val="22.01.2024 09:43:13"/>
  <p:tag name="MIO_DBID" val="0F45B44C-9BC7-4D85-81C4-7155EE70A7B9"/>
  <p:tag name="MIO_LASTDOWNLOADED" val="16.02.2024 09:52:36.280"/>
  <p:tag name="MIO_OBJECTNAME" val="Disclaimer 2024"/>
  <p:tag name="MIO_LASTEDITORNAME" val="Sandra Weber"/>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200709_Eurex_EX_PPT_Template.pptx" id="{8C1AF5A3-D145-4E80-BE19-BC9F9E84D5A5}" vid="{2420EDA1-CBC0-46FA-B31A-AA69979F1E75}"/>
    </a:ext>
  </a:extLst>
</a:theme>
</file>

<file path=ppt/theme/theme10.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3.xml><?xml version="1.0" encoding="utf-8"?>
<a:theme xmlns:a="http://schemas.openxmlformats.org/drawingml/2006/main" name="EUREX EC">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C_PPT_Template_V5_200914.pptx" id="{EBCF1307-0B01-413B-A76B-BBF710C98A5B}" vid="{BDD10D3A-9FB3-41BA-90C9-6AA148DFB29C}"/>
    </a:ext>
  </a:extLst>
</a:theme>
</file>

<file path=ppt/theme/theme4.xml><?xml version="1.0" encoding="utf-8"?>
<a:theme xmlns:a="http://schemas.openxmlformats.org/drawingml/2006/main" name="1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5.xml><?xml version="1.0" encoding="utf-8"?>
<a:theme xmlns:a="http://schemas.openxmlformats.org/drawingml/2006/main" name="2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6.xml><?xml version="1.0" encoding="utf-8"?>
<a:theme xmlns:a="http://schemas.openxmlformats.org/drawingml/2006/main" name="3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7.xml><?xml version="1.0" encoding="utf-8"?>
<a:theme xmlns:a="http://schemas.openxmlformats.org/drawingml/2006/main" name="4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8.xml><?xml version="1.0" encoding="utf-8"?>
<a:theme xmlns:a="http://schemas.openxmlformats.org/drawingml/2006/main" name="5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ppt/theme/theme9.xml><?xml version="1.0" encoding="utf-8"?>
<a:theme xmlns:a="http://schemas.openxmlformats.org/drawingml/2006/main" name="6_EUREX EX">
  <a:themeElements>
    <a:clrScheme name="EUREX">
      <a:dk1>
        <a:srgbClr val="201751"/>
      </a:dk1>
      <a:lt1>
        <a:srgbClr val="FEFFFF"/>
      </a:lt1>
      <a:dk2>
        <a:srgbClr val="00CE7D"/>
      </a:dk2>
      <a:lt2>
        <a:srgbClr val="F3F3F3"/>
      </a:lt2>
      <a:accent1>
        <a:srgbClr val="201751"/>
      </a:accent1>
      <a:accent2>
        <a:srgbClr val="00CE7D"/>
      </a:accent2>
      <a:accent3>
        <a:srgbClr val="3C7DBE"/>
      </a:accent3>
      <a:accent4>
        <a:srgbClr val="DCDCDC"/>
      </a:accent4>
      <a:accent5>
        <a:srgbClr val="00454D"/>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Eurex_EX_PPT_Template_V7_210105.pptx" id="{28FDCAA9-88DE-404F-801C-054354F96120}" vid="{D7D69B73-7639-4FA4-9C89-96D33C81D01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95DC30FFAE6A41B3501C16CAB7482C" ma:contentTypeVersion="27" ma:contentTypeDescription="Create a new document." ma:contentTypeScope="" ma:versionID="dd0f85aae4d382f5b3f3b54977300573">
  <xsd:schema xmlns:xsd="http://www.w3.org/2001/XMLSchema" xmlns:xs="http://www.w3.org/2001/XMLSchema" xmlns:p="http://schemas.microsoft.com/office/2006/metadata/properties" xmlns:ns1="http://schemas.microsoft.com/sharepoint/v3" xmlns:ns2="e1479980-bf79-4649-9ccc-ef4a876ae165" xmlns:ns3="e26cf026-676e-4e3e-bf90-88a3a9937124" targetNamespace="http://schemas.microsoft.com/office/2006/metadata/properties" ma:root="true" ma:fieldsID="384e1a474aae0bec67e3ce121d051e93" ns1:_="" ns2:_="" ns3:_="">
    <xsd:import namespace="http://schemas.microsoft.com/sharepoint/v3"/>
    <xsd:import namespace="e1479980-bf79-4649-9ccc-ef4a876ae165"/>
    <xsd:import namespace="e26cf026-676e-4e3e-bf90-88a3a993712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479980-bf79-4649-9ccc-ef4a876ae165"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de1842-a892-49b2-84a6-2b2c0bcd0238}" ma:internalName="TaxCatchAll" ma:showField="CatchAllData" ma:web="e1479980-bf79-4649-9ccc-ef4a876ae16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6cf026-676e-4e3e-bf90-88a3a993712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17e55e0-b0a9-432c-94a7-1995524fa846"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DateTaken" ma:index="24" nillable="true" ma:displayName="MediaServiceDateTaken" ma:hidden="true" ma:indexed="true" ma:internalName="MediaServiceDateTake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e1479980-bf79-4649-9ccc-ef4a876ae165" xsi:nil="true"/>
    <SharedWithUsers xmlns="e1479980-bf79-4649-9ccc-ef4a876ae165">
      <UserInfo>
        <DisplayName>Alexandra Hecker</DisplayName>
        <AccountId>94</AccountId>
        <AccountType/>
      </UserInfo>
      <UserInfo>
        <DisplayName>SharingLinks.339aa451-f60f-4e2e-a103-0b29d8d49b71.OrganizationEdit.ebb911e2-56fd-425d-96b9-6013f14cdd4c</DisplayName>
        <AccountId>84</AccountId>
        <AccountType/>
      </UserInfo>
      <UserInfo>
        <DisplayName>Marco Gronchi</DisplayName>
        <AccountId>168</AccountId>
        <AccountType/>
      </UserInfo>
      <UserInfo>
        <DisplayName>Elena Wassermann</DisplayName>
        <AccountId>166</AccountId>
        <AccountType/>
      </UserInfo>
      <UserInfo>
        <DisplayName>Mehemmed Maharramov</DisplayName>
        <AccountId>70</AccountId>
        <AccountType/>
      </UserInfo>
      <UserInfo>
        <DisplayName>Janine Vogel</DisplayName>
        <AccountId>504</AccountId>
        <AccountType/>
      </UserInfo>
    </SharedWithUsers>
    <lcf76f155ced4ddcb4097134ff3c332f xmlns="e26cf026-676e-4e3e-bf90-88a3a993712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BFB21B-EB13-4A9C-84FA-D77ED0E80D5B}">
  <ds:schemaRefs>
    <ds:schemaRef ds:uri="e1479980-bf79-4649-9ccc-ef4a876ae165"/>
    <ds:schemaRef ds:uri="e26cf026-676e-4e3e-bf90-88a3a99371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1C2374D-CD9E-4A85-BB91-5EDF003BEB0C}">
  <ds:schemaRefs>
    <ds:schemaRef ds:uri="e1479980-bf79-4649-9ccc-ef4a876ae165"/>
    <ds:schemaRef ds:uri="e26cf026-676e-4e3e-bf90-88a3a993712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100CE57-8C6A-425A-8EDC-17F7ED3694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200724_Eurex_EX_PPT_Template</Template>
  <TotalTime>0</TotalTime>
  <Words>1710</Words>
  <Application>Microsoft Office PowerPoint</Application>
  <PresentationFormat>Widescreen</PresentationFormat>
  <Paragraphs>60</Paragraphs>
  <Slides>2</Slides>
  <Notes>1</Notes>
  <HiddenSlides>0</HiddenSlides>
  <MMClips>0</MMClips>
  <ScaleCrop>false</ScaleCrop>
  <HeadingPairs>
    <vt:vector size="8" baseType="variant">
      <vt:variant>
        <vt:lpstr>Fonts Used</vt:lpstr>
      </vt:variant>
      <vt:variant>
        <vt:i4>2</vt:i4>
      </vt:variant>
      <vt:variant>
        <vt:lpstr>Theme</vt:lpstr>
      </vt:variant>
      <vt:variant>
        <vt:i4>9</vt:i4>
      </vt:variant>
      <vt:variant>
        <vt:lpstr>Embedded OLE Servers</vt:lpstr>
      </vt:variant>
      <vt:variant>
        <vt:i4>1</vt:i4>
      </vt:variant>
      <vt:variant>
        <vt:lpstr>Slide Titles</vt:lpstr>
      </vt:variant>
      <vt:variant>
        <vt:i4>2</vt:i4>
      </vt:variant>
    </vt:vector>
  </HeadingPairs>
  <TitlesOfParts>
    <vt:vector size="14" baseType="lpstr">
      <vt:lpstr>Arial</vt:lpstr>
      <vt:lpstr>Wingdings</vt:lpstr>
      <vt:lpstr>EUREX EX</vt:lpstr>
      <vt:lpstr>7_EUREX EX</vt:lpstr>
      <vt:lpstr>EUREX EC</vt:lpstr>
      <vt:lpstr>1_EUREX EX</vt:lpstr>
      <vt:lpstr>2_EUREX EX</vt:lpstr>
      <vt:lpstr>3_EUREX EX</vt:lpstr>
      <vt:lpstr>4_EUREX EX</vt:lpstr>
      <vt:lpstr>5_EUREX EX</vt:lpstr>
      <vt:lpstr>6_EUREX EX</vt:lpstr>
      <vt:lpstr>think-cell Slide</vt:lpstr>
      <vt:lpstr>Package Clearing - overview</vt:lpstr>
      <vt:lpstr> 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Multiplier Framework</dc:title>
  <dc:creator>Colin Schneck</dc:creator>
  <cp:lastModifiedBy>Alexander Pinnock</cp:lastModifiedBy>
  <cp:revision>13</cp:revision>
  <cp:lastPrinted>2020-07-06T13:20:28Z</cp:lastPrinted>
  <dcterms:created xsi:type="dcterms:W3CDTF">2020-10-07T12:12:38Z</dcterms:created>
  <dcterms:modified xsi:type="dcterms:W3CDTF">2025-07-01T13:10:47Z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63d29dbf-c8e1-4749-bfab-1577fc665d25</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0x0101009D95DC30FFAE6A41B3501C16CAB7482C</vt:lpwstr>
  </property>
  <property fmtid="{D5CDD505-2E9C-101B-9397-08002B2CF9AE}" pid="10" name="bjLabelHistoryID">
    <vt:lpwstr>{599CB585-2336-43C2-AB32-C15289EAD842}</vt:lpwstr>
  </property>
  <property fmtid="{D5CDD505-2E9C-101B-9397-08002B2CF9AE}" pid="11" name="MediaServiceImageTags">
    <vt:lpwstr/>
  </property>
  <property fmtid="{D5CDD505-2E9C-101B-9397-08002B2CF9AE}" pid="12" name="URL">
    <vt:lpwstr/>
  </property>
  <property fmtid="{D5CDD505-2E9C-101B-9397-08002B2CF9AE}" pid="13" name="xd_ProgID">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y fmtid="{D5CDD505-2E9C-101B-9397-08002B2CF9AE}" pid="18" name="xd_Signature">
    <vt:bool>false</vt:bool>
  </property>
  <property fmtid="{D5CDD505-2E9C-101B-9397-08002B2CF9AE}" pid="19" name="SharedWithUsers">
    <vt:lpwstr>94;#Alexandra Hecker;#84;#SharingLinks.339aa451-f60f-4e2e-a103-0b29d8d49b71.OrganizationEdit.ebb911e2-56fd-425d-96b9-6013f14cdd4c;#168;#Marco Gronchi</vt:lpwstr>
  </property>
  <property fmtid="{D5CDD505-2E9C-101B-9397-08002B2CF9AE}" pid="20" name="MSIP_Label_4dc17b74-b5f6-430d-82e3-3dabdd474fec_Enabled">
    <vt:lpwstr>true</vt:lpwstr>
  </property>
  <property fmtid="{D5CDD505-2E9C-101B-9397-08002B2CF9AE}" pid="21" name="MSIP_Label_4dc17b74-b5f6-430d-82e3-3dabdd474fec_SetDate">
    <vt:lpwstr>2024-10-24T09:50:25Z</vt:lpwstr>
  </property>
  <property fmtid="{D5CDD505-2E9C-101B-9397-08002B2CF9AE}" pid="22" name="MSIP_Label_4dc17b74-b5f6-430d-82e3-3dabdd474fec_Method">
    <vt:lpwstr>Privileged</vt:lpwstr>
  </property>
  <property fmtid="{D5CDD505-2E9C-101B-9397-08002B2CF9AE}" pid="23" name="MSIP_Label_4dc17b74-b5f6-430d-82e3-3dabdd474fec_Name">
    <vt:lpwstr>Public – FAX – No Marking</vt:lpwstr>
  </property>
  <property fmtid="{D5CDD505-2E9C-101B-9397-08002B2CF9AE}" pid="24" name="MSIP_Label_4dc17b74-b5f6-430d-82e3-3dabdd474fec_SiteId">
    <vt:lpwstr>e00ddcdf-1e0f-4be5-a37a-894a4731986a</vt:lpwstr>
  </property>
  <property fmtid="{D5CDD505-2E9C-101B-9397-08002B2CF9AE}" pid="25" name="MSIP_Label_4dc17b74-b5f6-430d-82e3-3dabdd474fec_ActionId">
    <vt:lpwstr>f79604ff-4e6f-49a2-98e0-60089443d216</vt:lpwstr>
  </property>
  <property fmtid="{D5CDD505-2E9C-101B-9397-08002B2CF9AE}" pid="26" name="MSIP_Label_4dc17b74-b5f6-430d-82e3-3dabdd474fec_ContentBits">
    <vt:lpwstr>0</vt:lpwstr>
  </property>
</Properties>
</file>